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357" r:id="rId2"/>
    <p:sldId id="425" r:id="rId3"/>
    <p:sldId id="389" r:id="rId4"/>
    <p:sldId id="390" r:id="rId5"/>
    <p:sldId id="448" r:id="rId6"/>
    <p:sldId id="447" r:id="rId7"/>
    <p:sldId id="370" r:id="rId8"/>
    <p:sldId id="449" r:id="rId9"/>
    <p:sldId id="450" r:id="rId10"/>
    <p:sldId id="453" r:id="rId11"/>
    <p:sldId id="458" r:id="rId12"/>
    <p:sldId id="466" r:id="rId13"/>
    <p:sldId id="468" r:id="rId14"/>
    <p:sldId id="479" r:id="rId15"/>
    <p:sldId id="507" r:id="rId16"/>
    <p:sldId id="470" r:id="rId17"/>
    <p:sldId id="486" r:id="rId18"/>
    <p:sldId id="506" r:id="rId19"/>
    <p:sldId id="504" r:id="rId20"/>
    <p:sldId id="471" r:id="rId21"/>
    <p:sldId id="472" r:id="rId22"/>
    <p:sldId id="473" r:id="rId23"/>
    <p:sldId id="474" r:id="rId24"/>
    <p:sldId id="475" r:id="rId25"/>
    <p:sldId id="476" r:id="rId26"/>
    <p:sldId id="478" r:id="rId27"/>
    <p:sldId id="481" r:id="rId28"/>
    <p:sldId id="480" r:id="rId29"/>
    <p:sldId id="482" r:id="rId30"/>
    <p:sldId id="483" r:id="rId31"/>
    <p:sldId id="484" r:id="rId32"/>
    <p:sldId id="485" r:id="rId33"/>
    <p:sldId id="487" r:id="rId34"/>
    <p:sldId id="488" r:id="rId35"/>
    <p:sldId id="489" r:id="rId36"/>
    <p:sldId id="490" r:id="rId37"/>
    <p:sldId id="491" r:id="rId38"/>
    <p:sldId id="492" r:id="rId39"/>
    <p:sldId id="508" r:id="rId40"/>
    <p:sldId id="493" r:id="rId41"/>
    <p:sldId id="494" r:id="rId42"/>
    <p:sldId id="495" r:id="rId43"/>
    <p:sldId id="496" r:id="rId44"/>
    <p:sldId id="497" r:id="rId45"/>
    <p:sldId id="498" r:id="rId46"/>
    <p:sldId id="499" r:id="rId47"/>
    <p:sldId id="500" r:id="rId48"/>
    <p:sldId id="501" r:id="rId49"/>
    <p:sldId id="502" r:id="rId50"/>
    <p:sldId id="503" r:id="rId51"/>
    <p:sldId id="509" r:id="rId5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5231" autoAdjust="0"/>
  </p:normalViewPr>
  <p:slideViewPr>
    <p:cSldViewPr>
      <p:cViewPr varScale="1">
        <p:scale>
          <a:sx n="63" d="100"/>
          <a:sy n="63" d="100"/>
        </p:scale>
        <p:origin x="60"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382FDB-A3CF-4D5A-A25D-9FFF866C4F2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47CBFC94-3224-4BAC-9AA4-80A5FB4C73B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D2A41416-29A8-47E4-979E-6377577920C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D4E7A61D-1902-46A6-ADAA-90DDA10A15E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9B1B452D-F64B-425A-A797-ED792B0BF9B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72B17395-CC50-49F1-975C-3D90F00306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F2C905BB-9C42-4840-874E-51BE9D306E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13</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22</a:t>
            </a:fld>
            <a:endParaRPr lang="en-US"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23</a:t>
            </a:fld>
            <a:endParaRPr lang="en-US" altLang="en-US" b="0"/>
          </a:p>
        </p:txBody>
      </p:sp>
    </p:spTree>
    <p:extLst>
      <p:ext uri="{BB962C8B-B14F-4D97-AF65-F5344CB8AC3E}">
        <p14:creationId xmlns:p14="http://schemas.microsoft.com/office/powerpoint/2010/main" val="49054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24</a:t>
            </a:fld>
            <a:endParaRPr lang="en-US" altLang="en-US" b="0"/>
          </a:p>
        </p:txBody>
      </p:sp>
    </p:spTree>
    <p:extLst>
      <p:ext uri="{BB962C8B-B14F-4D97-AF65-F5344CB8AC3E}">
        <p14:creationId xmlns:p14="http://schemas.microsoft.com/office/powerpoint/2010/main" val="12333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25</a:t>
            </a:fld>
            <a:endParaRPr lang="en-US" altLang="en-US" b="0"/>
          </a:p>
        </p:txBody>
      </p:sp>
    </p:spTree>
    <p:extLst>
      <p:ext uri="{BB962C8B-B14F-4D97-AF65-F5344CB8AC3E}">
        <p14:creationId xmlns:p14="http://schemas.microsoft.com/office/powerpoint/2010/main" val="100665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26</a:t>
            </a:fld>
            <a:endParaRPr lang="en-US" altLang="en-US" b="0"/>
          </a:p>
        </p:txBody>
      </p:sp>
    </p:spTree>
    <p:extLst>
      <p:ext uri="{BB962C8B-B14F-4D97-AF65-F5344CB8AC3E}">
        <p14:creationId xmlns:p14="http://schemas.microsoft.com/office/powerpoint/2010/main" val="294235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27</a:t>
            </a:fld>
            <a:endParaRPr lang="en-US" altLang="en-US" b="0"/>
          </a:p>
        </p:txBody>
      </p:sp>
    </p:spTree>
    <p:extLst>
      <p:ext uri="{BB962C8B-B14F-4D97-AF65-F5344CB8AC3E}">
        <p14:creationId xmlns:p14="http://schemas.microsoft.com/office/powerpoint/2010/main" val="297607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28</a:t>
            </a:fld>
            <a:endParaRPr lang="en-US" altLang="en-US" b="0"/>
          </a:p>
        </p:txBody>
      </p:sp>
    </p:spTree>
    <p:extLst>
      <p:ext uri="{BB962C8B-B14F-4D97-AF65-F5344CB8AC3E}">
        <p14:creationId xmlns:p14="http://schemas.microsoft.com/office/powerpoint/2010/main" val="22239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29</a:t>
            </a:fld>
            <a:endParaRPr lang="en-US" altLang="en-US" b="0"/>
          </a:p>
        </p:txBody>
      </p:sp>
    </p:spTree>
    <p:extLst>
      <p:ext uri="{BB962C8B-B14F-4D97-AF65-F5344CB8AC3E}">
        <p14:creationId xmlns:p14="http://schemas.microsoft.com/office/powerpoint/2010/main" val="379939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30</a:t>
            </a:fld>
            <a:endParaRPr lang="en-US" altLang="en-US" b="0"/>
          </a:p>
        </p:txBody>
      </p:sp>
    </p:spTree>
    <p:extLst>
      <p:ext uri="{BB962C8B-B14F-4D97-AF65-F5344CB8AC3E}">
        <p14:creationId xmlns:p14="http://schemas.microsoft.com/office/powerpoint/2010/main" val="80247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31</a:t>
            </a:fld>
            <a:endParaRPr lang="en-US" altLang="en-US" b="0"/>
          </a:p>
        </p:txBody>
      </p:sp>
    </p:spTree>
    <p:extLst>
      <p:ext uri="{BB962C8B-B14F-4D97-AF65-F5344CB8AC3E}">
        <p14:creationId xmlns:p14="http://schemas.microsoft.com/office/powerpoint/2010/main" val="4630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14</a:t>
            </a:fld>
            <a:endParaRPr lang="en-US" altLang="en-US" b="0"/>
          </a:p>
        </p:txBody>
      </p:sp>
    </p:spTree>
    <p:extLst>
      <p:ext uri="{BB962C8B-B14F-4D97-AF65-F5344CB8AC3E}">
        <p14:creationId xmlns:p14="http://schemas.microsoft.com/office/powerpoint/2010/main" val="1744345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32</a:t>
            </a:fld>
            <a:endParaRPr lang="en-US" altLang="en-US" b="0"/>
          </a:p>
        </p:txBody>
      </p:sp>
    </p:spTree>
    <p:extLst>
      <p:ext uri="{BB962C8B-B14F-4D97-AF65-F5344CB8AC3E}">
        <p14:creationId xmlns:p14="http://schemas.microsoft.com/office/powerpoint/2010/main" val="196174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33</a:t>
            </a:fld>
            <a:endParaRPr lang="en-US" altLang="en-US" b="0"/>
          </a:p>
        </p:txBody>
      </p:sp>
    </p:spTree>
    <p:extLst>
      <p:ext uri="{BB962C8B-B14F-4D97-AF65-F5344CB8AC3E}">
        <p14:creationId xmlns:p14="http://schemas.microsoft.com/office/powerpoint/2010/main" val="393035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34</a:t>
            </a:fld>
            <a:endParaRPr lang="en-US" altLang="en-US" b="0"/>
          </a:p>
        </p:txBody>
      </p:sp>
    </p:spTree>
    <p:extLst>
      <p:ext uri="{BB962C8B-B14F-4D97-AF65-F5344CB8AC3E}">
        <p14:creationId xmlns:p14="http://schemas.microsoft.com/office/powerpoint/2010/main" val="198980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35</a:t>
            </a:fld>
            <a:endParaRPr lang="en-US" altLang="en-US" b="0"/>
          </a:p>
        </p:txBody>
      </p:sp>
    </p:spTree>
    <p:extLst>
      <p:ext uri="{BB962C8B-B14F-4D97-AF65-F5344CB8AC3E}">
        <p14:creationId xmlns:p14="http://schemas.microsoft.com/office/powerpoint/2010/main" val="325939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36</a:t>
            </a:fld>
            <a:endParaRPr lang="en-US" altLang="en-US" b="0"/>
          </a:p>
        </p:txBody>
      </p:sp>
    </p:spTree>
    <p:extLst>
      <p:ext uri="{BB962C8B-B14F-4D97-AF65-F5344CB8AC3E}">
        <p14:creationId xmlns:p14="http://schemas.microsoft.com/office/powerpoint/2010/main" val="17401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37</a:t>
            </a:fld>
            <a:endParaRPr lang="en-US" altLang="en-US" b="0"/>
          </a:p>
        </p:txBody>
      </p:sp>
    </p:spTree>
    <p:extLst>
      <p:ext uri="{BB962C8B-B14F-4D97-AF65-F5344CB8AC3E}">
        <p14:creationId xmlns:p14="http://schemas.microsoft.com/office/powerpoint/2010/main" val="18691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38</a:t>
            </a:fld>
            <a:endParaRPr lang="en-US" altLang="en-US" b="0"/>
          </a:p>
        </p:txBody>
      </p:sp>
    </p:spTree>
    <p:extLst>
      <p:ext uri="{BB962C8B-B14F-4D97-AF65-F5344CB8AC3E}">
        <p14:creationId xmlns:p14="http://schemas.microsoft.com/office/powerpoint/2010/main" val="169818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39</a:t>
            </a:fld>
            <a:endParaRPr lang="en-US" altLang="en-US" b="0"/>
          </a:p>
        </p:txBody>
      </p:sp>
    </p:spTree>
    <p:extLst>
      <p:ext uri="{BB962C8B-B14F-4D97-AF65-F5344CB8AC3E}">
        <p14:creationId xmlns:p14="http://schemas.microsoft.com/office/powerpoint/2010/main" val="416847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40</a:t>
            </a:fld>
            <a:endParaRPr lang="en-US" altLang="en-US" b="0"/>
          </a:p>
        </p:txBody>
      </p:sp>
    </p:spTree>
    <p:extLst>
      <p:ext uri="{BB962C8B-B14F-4D97-AF65-F5344CB8AC3E}">
        <p14:creationId xmlns:p14="http://schemas.microsoft.com/office/powerpoint/2010/main" val="257667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41</a:t>
            </a:fld>
            <a:endParaRPr lang="en-US" altLang="en-US" b="0"/>
          </a:p>
        </p:txBody>
      </p:sp>
    </p:spTree>
    <p:extLst>
      <p:ext uri="{BB962C8B-B14F-4D97-AF65-F5344CB8AC3E}">
        <p14:creationId xmlns:p14="http://schemas.microsoft.com/office/powerpoint/2010/main" val="41950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15</a:t>
            </a:fld>
            <a:endParaRPr lang="en-US" altLang="en-US" b="0"/>
          </a:p>
        </p:txBody>
      </p:sp>
    </p:spTree>
    <p:extLst>
      <p:ext uri="{BB962C8B-B14F-4D97-AF65-F5344CB8AC3E}">
        <p14:creationId xmlns:p14="http://schemas.microsoft.com/office/powerpoint/2010/main" val="17227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42</a:t>
            </a:fld>
            <a:endParaRPr lang="en-US" altLang="en-US" b="0"/>
          </a:p>
        </p:txBody>
      </p:sp>
    </p:spTree>
    <p:extLst>
      <p:ext uri="{BB962C8B-B14F-4D97-AF65-F5344CB8AC3E}">
        <p14:creationId xmlns:p14="http://schemas.microsoft.com/office/powerpoint/2010/main" val="50486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43</a:t>
            </a:fld>
            <a:endParaRPr lang="en-US" altLang="en-US" b="0"/>
          </a:p>
        </p:txBody>
      </p:sp>
    </p:spTree>
    <p:extLst>
      <p:ext uri="{BB962C8B-B14F-4D97-AF65-F5344CB8AC3E}">
        <p14:creationId xmlns:p14="http://schemas.microsoft.com/office/powerpoint/2010/main" val="62898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44</a:t>
            </a:fld>
            <a:endParaRPr lang="en-US" altLang="en-US" b="0"/>
          </a:p>
        </p:txBody>
      </p:sp>
    </p:spTree>
    <p:extLst>
      <p:ext uri="{BB962C8B-B14F-4D97-AF65-F5344CB8AC3E}">
        <p14:creationId xmlns:p14="http://schemas.microsoft.com/office/powerpoint/2010/main" val="286802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45</a:t>
            </a:fld>
            <a:endParaRPr lang="en-US" altLang="en-US" b="0"/>
          </a:p>
        </p:txBody>
      </p:sp>
    </p:spTree>
    <p:extLst>
      <p:ext uri="{BB962C8B-B14F-4D97-AF65-F5344CB8AC3E}">
        <p14:creationId xmlns:p14="http://schemas.microsoft.com/office/powerpoint/2010/main" val="1050683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46</a:t>
            </a:fld>
            <a:endParaRPr lang="en-US" altLang="en-US" b="0"/>
          </a:p>
        </p:txBody>
      </p:sp>
    </p:spTree>
    <p:extLst>
      <p:ext uri="{BB962C8B-B14F-4D97-AF65-F5344CB8AC3E}">
        <p14:creationId xmlns:p14="http://schemas.microsoft.com/office/powerpoint/2010/main" val="2711425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47</a:t>
            </a:fld>
            <a:endParaRPr lang="en-US" altLang="en-US" b="0"/>
          </a:p>
        </p:txBody>
      </p:sp>
    </p:spTree>
    <p:extLst>
      <p:ext uri="{BB962C8B-B14F-4D97-AF65-F5344CB8AC3E}">
        <p14:creationId xmlns:p14="http://schemas.microsoft.com/office/powerpoint/2010/main" val="1288584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48</a:t>
            </a:fld>
            <a:endParaRPr lang="en-US" altLang="en-US" b="0"/>
          </a:p>
        </p:txBody>
      </p:sp>
    </p:spTree>
    <p:extLst>
      <p:ext uri="{BB962C8B-B14F-4D97-AF65-F5344CB8AC3E}">
        <p14:creationId xmlns:p14="http://schemas.microsoft.com/office/powerpoint/2010/main" val="321910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49</a:t>
            </a:fld>
            <a:endParaRPr lang="en-US" altLang="en-US" b="0"/>
          </a:p>
        </p:txBody>
      </p:sp>
    </p:spTree>
    <p:extLst>
      <p:ext uri="{BB962C8B-B14F-4D97-AF65-F5344CB8AC3E}">
        <p14:creationId xmlns:p14="http://schemas.microsoft.com/office/powerpoint/2010/main" val="3913954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50</a:t>
            </a:fld>
            <a:endParaRPr lang="en-US" altLang="en-US" b="0"/>
          </a:p>
        </p:txBody>
      </p:sp>
    </p:spTree>
    <p:extLst>
      <p:ext uri="{BB962C8B-B14F-4D97-AF65-F5344CB8AC3E}">
        <p14:creationId xmlns:p14="http://schemas.microsoft.com/office/powerpoint/2010/main" val="316190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16</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17</a:t>
            </a:fld>
            <a:endParaRPr lang="en-US" altLang="en-US" b="0"/>
          </a:p>
        </p:txBody>
      </p:sp>
    </p:spTree>
    <p:extLst>
      <p:ext uri="{BB962C8B-B14F-4D97-AF65-F5344CB8AC3E}">
        <p14:creationId xmlns:p14="http://schemas.microsoft.com/office/powerpoint/2010/main" val="41754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18</a:t>
            </a:fld>
            <a:endParaRPr lang="en-US" altLang="en-US" b="0"/>
          </a:p>
        </p:txBody>
      </p:sp>
    </p:spTree>
    <p:extLst>
      <p:ext uri="{BB962C8B-B14F-4D97-AF65-F5344CB8AC3E}">
        <p14:creationId xmlns:p14="http://schemas.microsoft.com/office/powerpoint/2010/main" val="87432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19</a:t>
            </a:fld>
            <a:endParaRPr lang="en-US" altLang="en-US" b="0"/>
          </a:p>
        </p:txBody>
      </p:sp>
    </p:spTree>
    <p:extLst>
      <p:ext uri="{BB962C8B-B14F-4D97-AF65-F5344CB8AC3E}">
        <p14:creationId xmlns:p14="http://schemas.microsoft.com/office/powerpoint/2010/main" val="411256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2BBC7F-16CA-4416-A1F7-24B08709EC6A}"/>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0D9E17B-BB70-4AB5-8A8E-0BEE995DD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FF127EDF-3458-4891-9D28-DAF0E9660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761AECD-E601-4C53-B714-B42A3B869D26}" type="slidenum">
              <a:rPr lang="en-US" altLang="en-US" b="0" smtClean="0"/>
              <a:pPr/>
              <a:t>20</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C68ED73-A7D1-42F0-BD79-2AA50DFBD3A6}"/>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CF284B6-AC80-4CC2-9B60-B38B64532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3F5E8D66-7BA3-4E4E-B6BD-E82B2AF040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13A9BAC-A7D9-4F96-8143-38EB867C81F3}" type="slidenum">
              <a:rPr lang="en-US" altLang="en-US" b="0" smtClean="0"/>
              <a:pPr/>
              <a:t>21</a:t>
            </a:fld>
            <a:endParaRPr lang="en-US"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61B0D7-3D86-416D-B1B8-6637D5335FF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9DE91D-DF36-4A42-9D95-134673DA5E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46AA73-C2B7-4669-8451-26AB67A76DBE}"/>
              </a:ext>
            </a:extLst>
          </p:cNvPr>
          <p:cNvSpPr>
            <a:spLocks noGrp="1" noChangeArrowheads="1"/>
          </p:cNvSpPr>
          <p:nvPr>
            <p:ph type="sldNum" sz="quarter" idx="12"/>
          </p:nvPr>
        </p:nvSpPr>
        <p:spPr/>
        <p:txBody>
          <a:bodyPr/>
          <a:lstStyle>
            <a:lvl1pPr>
              <a:defRPr/>
            </a:lvl1pPr>
          </a:lstStyle>
          <a:p>
            <a:pPr>
              <a:defRPr/>
            </a:pPr>
            <a:fld id="{DA8FE368-1A45-41A2-927B-953FC8A7C7BF}" type="slidenum">
              <a:rPr lang="en-US" altLang="en-US"/>
              <a:pPr>
                <a:defRPr/>
              </a:pPr>
              <a:t>‹#›</a:t>
            </a:fld>
            <a:endParaRPr lang="en-US" altLang="en-US"/>
          </a:p>
        </p:txBody>
      </p:sp>
    </p:spTree>
    <p:extLst>
      <p:ext uri="{BB962C8B-B14F-4D97-AF65-F5344CB8AC3E}">
        <p14:creationId xmlns:p14="http://schemas.microsoft.com/office/powerpoint/2010/main" val="27872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F9DB0-69A7-4924-829A-C644F57DE9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6F5E-842D-42AF-81EB-D6C836EAEDA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A25F7E-7F25-48EB-B6D4-9A6BAFCD244E}"/>
              </a:ext>
            </a:extLst>
          </p:cNvPr>
          <p:cNvSpPr>
            <a:spLocks noGrp="1" noChangeArrowheads="1"/>
          </p:cNvSpPr>
          <p:nvPr>
            <p:ph type="sldNum" sz="quarter" idx="12"/>
          </p:nvPr>
        </p:nvSpPr>
        <p:spPr/>
        <p:txBody>
          <a:bodyPr/>
          <a:lstStyle>
            <a:lvl1pPr>
              <a:defRPr/>
            </a:lvl1pPr>
          </a:lstStyle>
          <a:p>
            <a:pPr>
              <a:defRPr/>
            </a:pPr>
            <a:fld id="{5225E34E-30E8-4176-85BE-83698132F804}" type="slidenum">
              <a:rPr lang="en-US" altLang="en-US"/>
              <a:pPr>
                <a:defRPr/>
              </a:pPr>
              <a:t>‹#›</a:t>
            </a:fld>
            <a:endParaRPr lang="en-US" altLang="en-US"/>
          </a:p>
        </p:txBody>
      </p:sp>
    </p:spTree>
    <p:extLst>
      <p:ext uri="{BB962C8B-B14F-4D97-AF65-F5344CB8AC3E}">
        <p14:creationId xmlns:p14="http://schemas.microsoft.com/office/powerpoint/2010/main" val="38408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414A53-FD60-4D58-AB43-D4440726D8C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49FEB4-FB8C-4D47-864E-24B037CF3A9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F55ECE-2E7E-442F-AA6D-8F9A9BC92E2C}"/>
              </a:ext>
            </a:extLst>
          </p:cNvPr>
          <p:cNvSpPr>
            <a:spLocks noGrp="1" noChangeArrowheads="1"/>
          </p:cNvSpPr>
          <p:nvPr>
            <p:ph type="sldNum" sz="quarter" idx="12"/>
          </p:nvPr>
        </p:nvSpPr>
        <p:spPr/>
        <p:txBody>
          <a:bodyPr/>
          <a:lstStyle>
            <a:lvl1pPr>
              <a:defRPr/>
            </a:lvl1pPr>
          </a:lstStyle>
          <a:p>
            <a:pPr>
              <a:defRPr/>
            </a:pPr>
            <a:fld id="{8AE51A88-4836-458F-B1CE-33B95B3CF914}" type="slidenum">
              <a:rPr lang="en-US" altLang="en-US"/>
              <a:pPr>
                <a:defRPr/>
              </a:pPr>
              <a:t>‹#›</a:t>
            </a:fld>
            <a:endParaRPr lang="en-US" altLang="en-US"/>
          </a:p>
        </p:txBody>
      </p:sp>
    </p:spTree>
    <p:extLst>
      <p:ext uri="{BB962C8B-B14F-4D97-AF65-F5344CB8AC3E}">
        <p14:creationId xmlns:p14="http://schemas.microsoft.com/office/powerpoint/2010/main" val="352214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A55DA-3287-45F1-A2A8-674058DFDA0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55B5066-6EEF-44A1-A65D-ADB36B11FA77}"/>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F33816D-8ACB-4DD5-8DBE-9D92C4DC58AE}"/>
              </a:ext>
            </a:extLst>
          </p:cNvPr>
          <p:cNvSpPr>
            <a:spLocks noGrp="1" noChangeArrowheads="1"/>
          </p:cNvSpPr>
          <p:nvPr>
            <p:ph type="sldNum" sz="quarter" idx="12"/>
          </p:nvPr>
        </p:nvSpPr>
        <p:spPr/>
        <p:txBody>
          <a:bodyPr/>
          <a:lstStyle>
            <a:lvl1pPr>
              <a:defRPr/>
            </a:lvl1pPr>
          </a:lstStyle>
          <a:p>
            <a:pPr>
              <a:defRPr/>
            </a:pPr>
            <a:fld id="{E081524A-2235-4E2D-B6DD-9194275E49A6}" type="slidenum">
              <a:rPr lang="en-US" altLang="en-US"/>
              <a:pPr>
                <a:defRPr/>
              </a:pPr>
              <a:t>‹#›</a:t>
            </a:fld>
            <a:endParaRPr lang="en-US" altLang="en-US"/>
          </a:p>
        </p:txBody>
      </p:sp>
    </p:spTree>
    <p:extLst>
      <p:ext uri="{BB962C8B-B14F-4D97-AF65-F5344CB8AC3E}">
        <p14:creationId xmlns:p14="http://schemas.microsoft.com/office/powerpoint/2010/main" val="25037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75952B-E1ED-4C39-8ACA-3394D4E9E96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9A550C-35EA-40D2-8BFE-49975037DC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62FF94-97EC-4606-AD00-5B94145DD778}"/>
              </a:ext>
            </a:extLst>
          </p:cNvPr>
          <p:cNvSpPr>
            <a:spLocks noGrp="1" noChangeArrowheads="1"/>
          </p:cNvSpPr>
          <p:nvPr>
            <p:ph type="sldNum" sz="quarter" idx="12"/>
          </p:nvPr>
        </p:nvSpPr>
        <p:spPr/>
        <p:txBody>
          <a:bodyPr/>
          <a:lstStyle>
            <a:lvl1pPr>
              <a:defRPr/>
            </a:lvl1pPr>
          </a:lstStyle>
          <a:p>
            <a:pPr>
              <a:defRPr/>
            </a:pPr>
            <a:fld id="{6E0F8C3F-C36A-432E-A598-6B2594CC5C6A}" type="slidenum">
              <a:rPr lang="en-US" altLang="en-US"/>
              <a:pPr>
                <a:defRPr/>
              </a:pPr>
              <a:t>‹#›</a:t>
            </a:fld>
            <a:endParaRPr lang="en-US" altLang="en-US"/>
          </a:p>
        </p:txBody>
      </p:sp>
    </p:spTree>
    <p:extLst>
      <p:ext uri="{BB962C8B-B14F-4D97-AF65-F5344CB8AC3E}">
        <p14:creationId xmlns:p14="http://schemas.microsoft.com/office/powerpoint/2010/main" val="42668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91FF1C-D7CB-41FE-A26D-76796C60A3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F6D561-2678-41DA-85F7-98E6066401A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47F89-EEF5-4ACE-B774-AC31055179D0}"/>
              </a:ext>
            </a:extLst>
          </p:cNvPr>
          <p:cNvSpPr>
            <a:spLocks noGrp="1" noChangeArrowheads="1"/>
          </p:cNvSpPr>
          <p:nvPr>
            <p:ph type="sldNum" sz="quarter" idx="12"/>
          </p:nvPr>
        </p:nvSpPr>
        <p:spPr/>
        <p:txBody>
          <a:bodyPr/>
          <a:lstStyle>
            <a:lvl1pPr>
              <a:defRPr/>
            </a:lvl1pPr>
          </a:lstStyle>
          <a:p>
            <a:pPr>
              <a:defRPr/>
            </a:pPr>
            <a:fld id="{36DDD03F-B529-435A-97DA-B42527BF3D95}" type="slidenum">
              <a:rPr lang="en-US" altLang="en-US"/>
              <a:pPr>
                <a:defRPr/>
              </a:pPr>
              <a:t>‹#›</a:t>
            </a:fld>
            <a:endParaRPr lang="en-US" altLang="en-US"/>
          </a:p>
        </p:txBody>
      </p:sp>
    </p:spTree>
    <p:extLst>
      <p:ext uri="{BB962C8B-B14F-4D97-AF65-F5344CB8AC3E}">
        <p14:creationId xmlns:p14="http://schemas.microsoft.com/office/powerpoint/2010/main" val="107410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584E7-9615-459A-98BE-8862E609E71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81C55F-1AFF-4D37-893E-B53803DA6F3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9098158-7FA2-46B8-A24B-38FEA14806D7}"/>
              </a:ext>
            </a:extLst>
          </p:cNvPr>
          <p:cNvSpPr>
            <a:spLocks noGrp="1" noChangeArrowheads="1"/>
          </p:cNvSpPr>
          <p:nvPr>
            <p:ph type="sldNum" sz="quarter" idx="12"/>
          </p:nvPr>
        </p:nvSpPr>
        <p:spPr/>
        <p:txBody>
          <a:bodyPr/>
          <a:lstStyle>
            <a:lvl1pPr>
              <a:defRPr/>
            </a:lvl1pPr>
          </a:lstStyle>
          <a:p>
            <a:pPr>
              <a:defRPr/>
            </a:pPr>
            <a:fld id="{2D0CFE79-6CB9-4994-A73C-3C398A25D6F5}" type="slidenum">
              <a:rPr lang="en-US" altLang="en-US"/>
              <a:pPr>
                <a:defRPr/>
              </a:pPr>
              <a:t>‹#›</a:t>
            </a:fld>
            <a:endParaRPr lang="en-US" altLang="en-US"/>
          </a:p>
        </p:txBody>
      </p:sp>
    </p:spTree>
    <p:extLst>
      <p:ext uri="{BB962C8B-B14F-4D97-AF65-F5344CB8AC3E}">
        <p14:creationId xmlns:p14="http://schemas.microsoft.com/office/powerpoint/2010/main" val="26299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A23872-3E27-4AE9-AB04-AA8D878CA9F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B749FE4-7061-45FC-8766-EC72177D9F1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6A4B5A-034E-4226-B060-B0D3DFCF5B1A}"/>
              </a:ext>
            </a:extLst>
          </p:cNvPr>
          <p:cNvSpPr>
            <a:spLocks noGrp="1" noChangeArrowheads="1"/>
          </p:cNvSpPr>
          <p:nvPr>
            <p:ph type="sldNum" sz="quarter" idx="12"/>
          </p:nvPr>
        </p:nvSpPr>
        <p:spPr/>
        <p:txBody>
          <a:bodyPr/>
          <a:lstStyle>
            <a:lvl1pPr>
              <a:defRPr/>
            </a:lvl1pPr>
          </a:lstStyle>
          <a:p>
            <a:pPr>
              <a:defRPr/>
            </a:pPr>
            <a:fld id="{F10B4063-54BF-4457-847A-F9BFDE5494DC}" type="slidenum">
              <a:rPr lang="en-US" altLang="en-US"/>
              <a:pPr>
                <a:defRPr/>
              </a:pPr>
              <a:t>‹#›</a:t>
            </a:fld>
            <a:endParaRPr lang="en-US" altLang="en-US"/>
          </a:p>
        </p:txBody>
      </p:sp>
    </p:spTree>
    <p:extLst>
      <p:ext uri="{BB962C8B-B14F-4D97-AF65-F5344CB8AC3E}">
        <p14:creationId xmlns:p14="http://schemas.microsoft.com/office/powerpoint/2010/main" val="313076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A80BAEA-9BA0-4917-BA91-3DFEC218CB5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66943-976C-46AE-B32C-F9B0CC47F2B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992CEA-DEFA-44F3-8C0F-E547431F9315}"/>
              </a:ext>
            </a:extLst>
          </p:cNvPr>
          <p:cNvSpPr>
            <a:spLocks noGrp="1" noChangeArrowheads="1"/>
          </p:cNvSpPr>
          <p:nvPr>
            <p:ph type="sldNum" sz="quarter" idx="12"/>
          </p:nvPr>
        </p:nvSpPr>
        <p:spPr/>
        <p:txBody>
          <a:bodyPr/>
          <a:lstStyle>
            <a:lvl1pPr>
              <a:defRPr/>
            </a:lvl1pPr>
          </a:lstStyle>
          <a:p>
            <a:pPr>
              <a:defRPr/>
            </a:pPr>
            <a:fld id="{25C05D7A-EF36-4740-9AD1-3A306C5E748E}" type="slidenum">
              <a:rPr lang="en-US" altLang="en-US"/>
              <a:pPr>
                <a:defRPr/>
              </a:pPr>
              <a:t>‹#›</a:t>
            </a:fld>
            <a:endParaRPr lang="en-US" altLang="en-US"/>
          </a:p>
        </p:txBody>
      </p:sp>
    </p:spTree>
    <p:extLst>
      <p:ext uri="{BB962C8B-B14F-4D97-AF65-F5344CB8AC3E}">
        <p14:creationId xmlns:p14="http://schemas.microsoft.com/office/powerpoint/2010/main" val="18621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8EDBC7-E01A-4FDC-A387-E6435129499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E11236-9A5D-4608-827C-9DF1DBDB89A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D7F3FB-2DD7-42F6-A97D-D27A6B727EDA}"/>
              </a:ext>
            </a:extLst>
          </p:cNvPr>
          <p:cNvSpPr>
            <a:spLocks noGrp="1" noChangeArrowheads="1"/>
          </p:cNvSpPr>
          <p:nvPr>
            <p:ph type="sldNum" sz="quarter" idx="12"/>
          </p:nvPr>
        </p:nvSpPr>
        <p:spPr/>
        <p:txBody>
          <a:bodyPr/>
          <a:lstStyle>
            <a:lvl1pPr>
              <a:defRPr/>
            </a:lvl1pPr>
          </a:lstStyle>
          <a:p>
            <a:pPr>
              <a:defRPr/>
            </a:pPr>
            <a:fld id="{26BCDC65-2D70-4661-B29F-69B13240CB45}" type="slidenum">
              <a:rPr lang="en-US" altLang="en-US"/>
              <a:pPr>
                <a:defRPr/>
              </a:pPr>
              <a:t>‹#›</a:t>
            </a:fld>
            <a:endParaRPr lang="en-US" altLang="en-US"/>
          </a:p>
        </p:txBody>
      </p:sp>
    </p:spTree>
    <p:extLst>
      <p:ext uri="{BB962C8B-B14F-4D97-AF65-F5344CB8AC3E}">
        <p14:creationId xmlns:p14="http://schemas.microsoft.com/office/powerpoint/2010/main" val="180246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E267E3-48A1-44B4-9DF7-62ACD095334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0EBCE82-23DE-472C-A559-08AD8981F0F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789D27-376C-4855-B6AD-404E63476FD9}"/>
              </a:ext>
            </a:extLst>
          </p:cNvPr>
          <p:cNvSpPr>
            <a:spLocks noGrp="1" noChangeArrowheads="1"/>
          </p:cNvSpPr>
          <p:nvPr>
            <p:ph type="sldNum" sz="quarter" idx="12"/>
          </p:nvPr>
        </p:nvSpPr>
        <p:spPr/>
        <p:txBody>
          <a:bodyPr/>
          <a:lstStyle>
            <a:lvl1pPr>
              <a:defRPr/>
            </a:lvl1pPr>
          </a:lstStyle>
          <a:p>
            <a:pPr>
              <a:defRPr/>
            </a:pPr>
            <a:fld id="{574FEC84-CE26-4E95-AA4C-3BEEC9F41B46}" type="slidenum">
              <a:rPr lang="en-US" altLang="en-US"/>
              <a:pPr>
                <a:defRPr/>
              </a:pPr>
              <a:t>‹#›</a:t>
            </a:fld>
            <a:endParaRPr lang="en-US" altLang="en-US"/>
          </a:p>
        </p:txBody>
      </p:sp>
    </p:spTree>
    <p:extLst>
      <p:ext uri="{BB962C8B-B14F-4D97-AF65-F5344CB8AC3E}">
        <p14:creationId xmlns:p14="http://schemas.microsoft.com/office/powerpoint/2010/main" val="222260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2E4FB63-5A6D-4866-BE1C-A1B43997652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233CE1B-C184-47B8-A886-A36B16142953}"/>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69DBBBC-93FA-4768-9744-42A05467C139}"/>
              </a:ext>
            </a:extLst>
          </p:cNvPr>
          <p:cNvSpPr>
            <a:spLocks noGrp="1" noChangeArrowheads="1"/>
          </p:cNvSpPr>
          <p:nvPr>
            <p:ph type="sldNum" sz="quarter" idx="12"/>
          </p:nvPr>
        </p:nvSpPr>
        <p:spPr/>
        <p:txBody>
          <a:bodyPr/>
          <a:lstStyle>
            <a:lvl1pPr>
              <a:defRPr/>
            </a:lvl1pPr>
          </a:lstStyle>
          <a:p>
            <a:pPr>
              <a:defRPr/>
            </a:pPr>
            <a:fld id="{B66E78B8-8CD7-4F59-B8E0-501CADB510FB}" type="slidenum">
              <a:rPr lang="en-US" altLang="en-US"/>
              <a:pPr>
                <a:defRPr/>
              </a:pPr>
              <a:t>‹#›</a:t>
            </a:fld>
            <a:endParaRPr lang="en-US" altLang="en-US"/>
          </a:p>
        </p:txBody>
      </p:sp>
    </p:spTree>
    <p:extLst>
      <p:ext uri="{BB962C8B-B14F-4D97-AF65-F5344CB8AC3E}">
        <p14:creationId xmlns:p14="http://schemas.microsoft.com/office/powerpoint/2010/main" val="378660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37D199-D2EB-4C22-909E-418BB24B491D}"/>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BF3B58-8EE8-403E-8C98-C49A41215315}"/>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CB709564-051D-47B4-AE8D-D6D7AD3ABFF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50F5337-F07F-4890-9FDD-463CBB85C51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AA5670E2-F29D-41AE-8BA7-DDEFD3A76872}"/>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7D904960-031A-441D-8268-824BBF17E9FE}" type="slidenum">
              <a:rPr lang="en-US" altLang="en-US"/>
              <a:pPr>
                <a:defRPr/>
              </a:pPr>
              <a:t>‹#›</a:t>
            </a:fld>
            <a:endParaRPr lang="en-US" altLang="en-US"/>
          </a:p>
        </p:txBody>
      </p:sp>
      <p:grpSp>
        <p:nvGrpSpPr>
          <p:cNvPr id="1031" name="Group 15">
            <a:extLst>
              <a:ext uri="{FF2B5EF4-FFF2-40B4-BE49-F238E27FC236}">
                <a16:creationId xmlns:a16="http://schemas.microsoft.com/office/drawing/2014/main" id="{3BFBCCC4-5E56-4A24-9DC7-EFB0DB163E8D}"/>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7C6DE2A0-4B2E-4D29-A774-454BC9236C6D}"/>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2E2B28C7-CA54-4D6F-B4BD-7E6471DDABF7}"/>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80F2BFAD-C616-4B76-B9C7-053FEFF5AB02}"/>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C82D3676-6B68-4887-A8F5-CB693856ADCC}"/>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141CA905-5576-4740-8675-7A6222A3B1A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7F1EB1F7-119B-4F71-9738-3742735D55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175ED0C-D11F-4FB9-8D92-576246C41B87}"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2E7F6FFC-C265-40A3-8BCB-4819DE4B67CD}"/>
              </a:ext>
            </a:extLst>
          </p:cNvPr>
          <p:cNvSpPr txBox="1">
            <a:spLocks noChangeArrowheads="1"/>
          </p:cNvSpPr>
          <p:nvPr/>
        </p:nvSpPr>
        <p:spPr bwMode="auto">
          <a:xfrm>
            <a:off x="2331720" y="517415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br>
              <a:rPr lang="en-US" sz="2000" i="1" dirty="0">
                <a:solidFill>
                  <a:schemeClr val="accent2"/>
                </a:solidFill>
                <a:effectLst>
                  <a:outerShdw blurRad="38100" dist="38100" dir="2700000" algn="tl">
                    <a:srgbClr val="C0C0C0"/>
                  </a:outerShdw>
                </a:effectLst>
                <a:latin typeface="Lucida Console" pitchFamily="49" charset="0"/>
                <a:cs typeface="+mn-cs"/>
              </a:rPr>
            </a:br>
            <a:r>
              <a:rPr lang="en-US" sz="2000" i="1" dirty="0">
                <a:solidFill>
                  <a:schemeClr val="accent2"/>
                </a:solidFill>
                <a:effectLst>
                  <a:outerShdw blurRad="38100" dist="38100" dir="2700000" algn="tl">
                    <a:srgbClr val="C0C0C0"/>
                  </a:outerShdw>
                </a:effectLst>
                <a:latin typeface="Lucida Console" pitchFamily="49" charset="0"/>
                <a:cs typeface="+mn-cs"/>
              </a:rPr>
              <a:t> </a:t>
            </a:r>
            <a:r>
              <a:rPr lang="en-US" sz="2400" i="1" dirty="0">
                <a:solidFill>
                  <a:srgbClr val="005426"/>
                </a:solidFill>
                <a:effectLst>
                  <a:outerShdw blurRad="38100" dist="38100" dir="2700000" algn="tl">
                    <a:srgbClr val="C0C0C0"/>
                  </a:outerShdw>
                </a:effectLst>
                <a:latin typeface="Times New Roman" pitchFamily="18" charset="0"/>
                <a:cs typeface="Times New Roman" pitchFamily="18" charset="0"/>
              </a:rPr>
              <a:t>Scorekeeping Clinic</a:t>
            </a:r>
            <a:endParaRPr lang="en-US" sz="2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97FB31A0-0BFF-46B5-83E3-1876C3E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99F2AF06-E1F6-49D4-A34F-F8BB628D8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12" y="3986709"/>
            <a:ext cx="1831616"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CD11B1CE-F6CE-460B-2C2B-57113C74C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220345"/>
            <a:ext cx="3208655" cy="3208655"/>
          </a:xfrm>
          <a:prstGeom prst="rect">
            <a:avLst/>
          </a:prstGeom>
        </p:spPr>
      </p:pic>
      <p:sp>
        <p:nvSpPr>
          <p:cNvPr id="4" name="Text Box 2">
            <a:extLst>
              <a:ext uri="{FF2B5EF4-FFF2-40B4-BE49-F238E27FC236}">
                <a16:creationId xmlns:a16="http://schemas.microsoft.com/office/drawing/2014/main" id="{29349B23-C37D-B917-9FD8-91CC74CB8D62}"/>
              </a:ext>
            </a:extLst>
          </p:cNvPr>
          <p:cNvSpPr txBox="1">
            <a:spLocks noChangeArrowheads="1"/>
          </p:cNvSpPr>
          <p:nvPr/>
        </p:nvSpPr>
        <p:spPr bwMode="auto">
          <a:xfrm>
            <a:off x="1741487" y="914400"/>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Libero Tracking Clinic</a:t>
            </a:r>
            <a:endParaRPr lang="en-US" sz="4400" i="1" dirty="0">
              <a:solidFill>
                <a:schemeClr val="accent6">
                  <a:lumMod val="50000"/>
                </a:schemeClr>
              </a:solidFill>
              <a:latin typeface="Times New Roman" pitchFamily="18" charset="0"/>
              <a:cs typeface="Times New Roman" pitchFamily="18" charset="0"/>
            </a:endParaRPr>
          </a:p>
        </p:txBody>
      </p:sp>
      <p:sp>
        <p:nvSpPr>
          <p:cNvPr id="5" name="Text Box 2">
            <a:extLst>
              <a:ext uri="{FF2B5EF4-FFF2-40B4-BE49-F238E27FC236}">
                <a16:creationId xmlns:a16="http://schemas.microsoft.com/office/drawing/2014/main" id="{ABD019FB-1AF9-8D81-8C29-C05367090660}"/>
              </a:ext>
            </a:extLst>
          </p:cNvPr>
          <p:cNvSpPr txBox="1">
            <a:spLocks noChangeArrowheads="1"/>
          </p:cNvSpPr>
          <p:nvPr/>
        </p:nvSpPr>
        <p:spPr bwMode="auto">
          <a:xfrm>
            <a:off x="-1234440" y="444767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0" i="1" dirty="0">
                <a:solidFill>
                  <a:schemeClr val="accent2"/>
                </a:solidFill>
                <a:effectLst>
                  <a:outerShdw blurRad="38100" dist="38100" dir="2700000" algn="tl">
                    <a:srgbClr val="C0C0C0"/>
                  </a:outerShdw>
                </a:effectLst>
                <a:latin typeface="Lucida Console" pitchFamily="49" charset="0"/>
                <a:cs typeface="+mn-cs"/>
              </a:rPr>
              <a:t> </a:t>
            </a:r>
            <a:r>
              <a:rPr lang="en-US" sz="4400" b="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based on the:</a:t>
            </a:r>
            <a:endParaRPr lang="en-US" sz="4400" b="0" i="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EF29DF16-469D-4231-8FB4-874E4F38A0A2}"/>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EF29DF16-469D-4231-8FB4-874E4F38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A2A209D-9E1F-46D0-9046-8EC572EF9D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D3DDC40-D636-486F-8D00-BDDDF61A1AEA}" type="slidenum">
              <a:rPr lang="en-US" altLang="en-US" sz="1000" smtClean="0"/>
              <a:pPr>
                <a:spcBef>
                  <a:spcPct val="0"/>
                </a:spcBef>
                <a:buClrTx/>
                <a:buFontTx/>
                <a:buNone/>
              </a:pPr>
              <a:t>10</a:t>
            </a:fld>
            <a:endParaRPr lang="en-US" altLang="en-US" sz="1000"/>
          </a:p>
        </p:txBody>
      </p:sp>
      <p:sp>
        <p:nvSpPr>
          <p:cNvPr id="30724" name="TextBox 4">
            <a:extLst>
              <a:ext uri="{FF2B5EF4-FFF2-40B4-BE49-F238E27FC236}">
                <a16:creationId xmlns:a16="http://schemas.microsoft.com/office/drawing/2014/main" id="{C45EE68B-3F2D-41BE-B27F-DD542D9D2525}"/>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2F0C9168-54F3-44B9-BBB4-A3C6A1891F34}"/>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702C9E5F-3005-4AAF-82DD-60816D43C6E8}"/>
              </a:ext>
            </a:extLst>
          </p:cNvPr>
          <p:cNvSpPr txBox="1">
            <a:spLocks noChangeArrowheads="1"/>
          </p:cNvSpPr>
          <p:nvPr/>
        </p:nvSpPr>
        <p:spPr bwMode="auto">
          <a:xfrm>
            <a:off x="2701925"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0727" name="TextBox 7">
            <a:extLst>
              <a:ext uri="{FF2B5EF4-FFF2-40B4-BE49-F238E27FC236}">
                <a16:creationId xmlns:a16="http://schemas.microsoft.com/office/drawing/2014/main" id="{872DBE67-0529-47E1-9911-271580A9547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7D82BF1-90E0-4E99-A471-524AB1B00EB0}"/>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66DC31E3-FDC9-48D5-BB96-B832EADE84FE}"/>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84E47C03-268B-4BD0-89C9-5B1C16B4205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D2F3834C-E1C7-410B-AA88-A057F2FC7886}"/>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A8F053A6-BA5B-4EC9-A958-E84D367EC2A3}"/>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7B58EE3A-48B0-434A-8A7D-D53ACD01FE9B}"/>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514660F6-061A-41D3-9EA2-530B7928CACC}"/>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35786D59-3989-47B2-9514-70679554DC1B}"/>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3C700DDE-BA0D-4A3C-902E-D938F1D48931}"/>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C385ADB8-2E5F-4204-8998-625211F8CF6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89D612AE-3A14-4DB6-82A7-31380662A532}"/>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A6B94E92-32BB-44A2-9EE3-4DDD4202ABFC}"/>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B8F67590-F749-44F9-B09A-9526E12CEF0D}"/>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48DD4A30-CD15-430C-9D54-9B013F2BDAF6}"/>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99250D10-ADE3-4EEA-936A-9D5E40F81C00}"/>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11E44CF9-9C0E-4B00-8C64-CE01B91F22E1}"/>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DD1BEF93-99BB-49F6-92C0-525D86E92579}"/>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1BCB47E7-BC74-4D78-99D1-5F2AAEFE041B}"/>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6D66747F-1F64-4ED7-8F31-A0BE4023A97A}"/>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ADCFC483-7EB3-46B2-8067-AF45F5A86E07}"/>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2553F3BA-704E-4905-A1DE-268DC3F69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7EA0B658-AEA8-4B99-9502-B43A77EA4140}"/>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7EA0B658-AEA8-4B99-9502-B43A77EA4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E6E933AE-D874-4647-896A-9DF0351669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9340796B-D95E-4FC7-84A1-A040CD8071FE}" type="slidenum">
              <a:rPr lang="en-US" altLang="en-US" sz="1000" smtClean="0"/>
              <a:pPr>
                <a:spcBef>
                  <a:spcPct val="0"/>
                </a:spcBef>
                <a:buClrTx/>
                <a:buFontTx/>
                <a:buNone/>
              </a:pPr>
              <a:t>11</a:t>
            </a:fld>
            <a:endParaRPr lang="en-US" altLang="en-US" sz="1000"/>
          </a:p>
        </p:txBody>
      </p:sp>
      <p:sp>
        <p:nvSpPr>
          <p:cNvPr id="33796" name="TextBox 4">
            <a:extLst>
              <a:ext uri="{FF2B5EF4-FFF2-40B4-BE49-F238E27FC236}">
                <a16:creationId xmlns:a16="http://schemas.microsoft.com/office/drawing/2014/main" id="{56C85A5D-FA98-44E1-8C3C-69CB2359269C}"/>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392D93C9-79B5-440D-87A3-12AAFA86570B}"/>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272900F1-D7C9-4263-8DA3-EDA04CCFBE20}"/>
              </a:ext>
            </a:extLst>
          </p:cNvPr>
          <p:cNvSpPr txBox="1">
            <a:spLocks noChangeArrowheads="1"/>
          </p:cNvSpPr>
          <p:nvPr/>
        </p:nvSpPr>
        <p:spPr bwMode="auto">
          <a:xfrm>
            <a:off x="2684463"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3799" name="TextBox 7">
            <a:extLst>
              <a:ext uri="{FF2B5EF4-FFF2-40B4-BE49-F238E27FC236}">
                <a16:creationId xmlns:a16="http://schemas.microsoft.com/office/drawing/2014/main" id="{5EA347CB-B9C1-4079-B70A-33F0372ECAB5}"/>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A7463154-AFB9-4C3A-AA72-6CA7A4CC5C79}"/>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0F011E46-C027-4C0D-8D61-BD9D6DDF5E5C}"/>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8E96C901-01EA-4A04-9783-A18D1C87F1DD}"/>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1C02FC29-0676-4E86-ABB5-9587803294D2}"/>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FE724B06-EEE3-418C-B565-4F8DB0B3F472}"/>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E380D96F-0AF4-4B8A-BD9A-5105315FB5EB}"/>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3993EA4D-12E8-4436-B658-AE5F03AFA20E}"/>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EB74BE80-0B6F-4D6A-83F6-617054EDFDD6}"/>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DCE88D-301E-4B97-82EB-A08B3BBC2885}"/>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EA2BF32-1F80-4FA4-AC80-914CB0891D46}"/>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36673048-03D4-4575-9E9D-0F0BCB285785}"/>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0C979A6C-2B79-4F2E-A39C-4C72FB63E049}"/>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C1442472-6A25-4CD5-9ACD-F1E3DBA6DD79}"/>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8B818FA6-BB97-4892-89B6-89BC0A7D3E86}"/>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2FA4A902-D9A0-4ABA-B194-80A3C5C1DB71}"/>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18311F3C-0871-4A5C-95B1-A3FCF91BE0D6}"/>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65D566D0-8912-41DB-8215-E49AF98E9C92}"/>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00211045-E952-4702-85EF-68D92EC3A951}"/>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B1806343-1700-4164-8A23-C5FC4427BD18}"/>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DBC1C285-440E-49A3-8241-75F19C732108}"/>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112BD6BE-DDAD-42F5-BF8A-5372ACE48A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3FFDBF6-9409-40C9-8D55-95061FD9216B}" type="slidenum">
              <a:rPr lang="en-US" altLang="en-US" sz="1000" smtClean="0"/>
              <a:pPr>
                <a:spcBef>
                  <a:spcPct val="0"/>
                </a:spcBef>
                <a:buClrTx/>
                <a:buFontTx/>
                <a:buNone/>
              </a:pPr>
              <a:t>12</a:t>
            </a:fld>
            <a:endParaRPr lang="en-US" altLang="en-US" sz="1000"/>
          </a:p>
        </p:txBody>
      </p:sp>
      <p:pic>
        <p:nvPicPr>
          <p:cNvPr id="42" name="Picture 41">
            <a:extLst>
              <a:ext uri="{FF2B5EF4-FFF2-40B4-BE49-F238E27FC236}">
                <a16:creationId xmlns:a16="http://schemas.microsoft.com/office/drawing/2014/main" id="{A15EC6AA-4605-4128-9957-74F3193A815C}"/>
              </a:ext>
            </a:extLst>
          </p:cNvPr>
          <p:cNvPicPr>
            <a:picLocks noChangeAspect="1"/>
          </p:cNvPicPr>
          <p:nvPr/>
        </p:nvPicPr>
        <p:blipFill>
          <a:blip r:embed="rId2"/>
          <a:stretch>
            <a:fillRect/>
          </a:stretch>
        </p:blipFill>
        <p:spPr>
          <a:xfrm>
            <a:off x="0" y="1051560"/>
            <a:ext cx="9144000" cy="3007983"/>
          </a:xfrm>
          <a:prstGeom prst="rect">
            <a:avLst/>
          </a:prstGeom>
        </p:spPr>
      </p:pic>
      <p:sp>
        <p:nvSpPr>
          <p:cNvPr id="43" name="TextBox 23">
            <a:extLst>
              <a:ext uri="{FF2B5EF4-FFF2-40B4-BE49-F238E27FC236}">
                <a16:creationId xmlns:a16="http://schemas.microsoft.com/office/drawing/2014/main" id="{F026A979-9A46-4D2C-9CF0-9351102D17D9}"/>
              </a:ext>
            </a:extLst>
          </p:cNvPr>
          <p:cNvSpPr txBox="1">
            <a:spLocks noChangeArrowheads="1"/>
          </p:cNvSpPr>
          <p:nvPr/>
        </p:nvSpPr>
        <p:spPr bwMode="auto">
          <a:xfrm>
            <a:off x="1167765"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4" name="TextBox 23">
            <a:extLst>
              <a:ext uri="{FF2B5EF4-FFF2-40B4-BE49-F238E27FC236}">
                <a16:creationId xmlns:a16="http://schemas.microsoft.com/office/drawing/2014/main" id="{9D50E03F-7825-4FE5-BCEA-4D461989F040}"/>
              </a:ext>
            </a:extLst>
          </p:cNvPr>
          <p:cNvSpPr txBox="1">
            <a:spLocks noChangeArrowheads="1"/>
          </p:cNvSpPr>
          <p:nvPr/>
        </p:nvSpPr>
        <p:spPr bwMode="auto">
          <a:xfrm>
            <a:off x="1167765" y="288320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25CBD64B-A759-4B58-9BDE-D4A486610BC1}"/>
              </a:ext>
            </a:extLst>
          </p:cNvPr>
          <p:cNvSpPr txBox="1">
            <a:spLocks noChangeArrowheads="1"/>
          </p:cNvSpPr>
          <p:nvPr/>
        </p:nvSpPr>
        <p:spPr bwMode="auto">
          <a:xfrm>
            <a:off x="1121728" y="306735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BDAA1745-BB82-4CAE-A0D8-AA3CF9DC7368}"/>
              </a:ext>
            </a:extLst>
          </p:cNvPr>
          <p:cNvSpPr txBox="1">
            <a:spLocks noChangeArrowheads="1"/>
          </p:cNvSpPr>
          <p:nvPr/>
        </p:nvSpPr>
        <p:spPr bwMode="auto">
          <a:xfrm>
            <a:off x="1178878" y="3249918"/>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5D0CC89-A5C5-47D8-B1AF-28D07C90F559}"/>
              </a:ext>
            </a:extLst>
          </p:cNvPr>
          <p:cNvSpPr txBox="1">
            <a:spLocks noChangeArrowheads="1"/>
          </p:cNvSpPr>
          <p:nvPr/>
        </p:nvSpPr>
        <p:spPr bwMode="auto">
          <a:xfrm>
            <a:off x="1121728" y="343248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E22A3A38-810A-474F-A670-E95429C32ECE}"/>
              </a:ext>
            </a:extLst>
          </p:cNvPr>
          <p:cNvSpPr txBox="1">
            <a:spLocks noChangeArrowheads="1"/>
          </p:cNvSpPr>
          <p:nvPr/>
        </p:nvSpPr>
        <p:spPr bwMode="auto">
          <a:xfrm>
            <a:off x="1121728" y="364520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577E14AE-4EF8-4670-B75E-2E6E73B1C29C}"/>
              </a:ext>
            </a:extLst>
          </p:cNvPr>
          <p:cNvSpPr txBox="1">
            <a:spLocks noChangeArrowheads="1"/>
          </p:cNvSpPr>
          <p:nvPr/>
        </p:nvSpPr>
        <p:spPr bwMode="auto">
          <a:xfrm>
            <a:off x="5601018"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5A1E85D4-79D0-469C-B56D-BF945FA5F91B}"/>
              </a:ext>
            </a:extLst>
          </p:cNvPr>
          <p:cNvSpPr txBox="1">
            <a:spLocks noChangeArrowheads="1"/>
          </p:cNvSpPr>
          <p:nvPr/>
        </p:nvSpPr>
        <p:spPr bwMode="auto">
          <a:xfrm>
            <a:off x="5554980" y="3067355"/>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9FB2DAAE-A489-4F47-BD3D-22E17257E302}"/>
              </a:ext>
            </a:extLst>
          </p:cNvPr>
          <p:cNvSpPr txBox="1">
            <a:spLocks noChangeArrowheads="1"/>
          </p:cNvSpPr>
          <p:nvPr/>
        </p:nvSpPr>
        <p:spPr bwMode="auto">
          <a:xfrm>
            <a:off x="5554980" y="343248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CCD22378-83E9-4CA9-87E7-F4E443C77D4C}"/>
              </a:ext>
            </a:extLst>
          </p:cNvPr>
          <p:cNvSpPr txBox="1">
            <a:spLocks noChangeArrowheads="1"/>
          </p:cNvSpPr>
          <p:nvPr/>
        </p:nvSpPr>
        <p:spPr bwMode="auto">
          <a:xfrm>
            <a:off x="5569268" y="2880030"/>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336D6ED1-3DA9-4F8E-9153-0948F83540CB}"/>
              </a:ext>
            </a:extLst>
          </p:cNvPr>
          <p:cNvSpPr txBox="1">
            <a:spLocks noChangeArrowheads="1"/>
          </p:cNvSpPr>
          <p:nvPr/>
        </p:nvSpPr>
        <p:spPr bwMode="auto">
          <a:xfrm>
            <a:off x="5523230" y="325785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34503291-18A7-47E5-B2D8-CB12F30C5B3E}"/>
              </a:ext>
            </a:extLst>
          </p:cNvPr>
          <p:cNvSpPr txBox="1">
            <a:spLocks noChangeArrowheads="1"/>
          </p:cNvSpPr>
          <p:nvPr/>
        </p:nvSpPr>
        <p:spPr bwMode="auto">
          <a:xfrm>
            <a:off x="5523230" y="3624568"/>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151B08F5-8598-4F00-8AC6-E10B3BBE2271}"/>
              </a:ext>
            </a:extLst>
          </p:cNvPr>
          <p:cNvSpPr txBox="1">
            <a:spLocks noChangeArrowheads="1"/>
          </p:cNvSpPr>
          <p:nvPr/>
        </p:nvSpPr>
        <p:spPr bwMode="auto">
          <a:xfrm>
            <a:off x="3567878" y="2126921"/>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A0852535-C308-4803-9FF8-CF94CEE7C436}"/>
              </a:ext>
            </a:extLst>
          </p:cNvPr>
          <p:cNvSpPr txBox="1">
            <a:spLocks noChangeArrowheads="1"/>
          </p:cNvSpPr>
          <p:nvPr/>
        </p:nvSpPr>
        <p:spPr bwMode="auto">
          <a:xfrm>
            <a:off x="8399917" y="2125333"/>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31C358A0-564C-4A64-9372-427B5618346D}"/>
              </a:ext>
            </a:extLst>
          </p:cNvPr>
          <p:cNvSpPr txBox="1">
            <a:spLocks noChangeArrowheads="1"/>
          </p:cNvSpPr>
          <p:nvPr/>
        </p:nvSpPr>
        <p:spPr bwMode="auto">
          <a:xfrm>
            <a:off x="846138" y="2126921"/>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A43CE8AF-130C-4B69-B266-A59B298B98C0}"/>
              </a:ext>
            </a:extLst>
          </p:cNvPr>
          <p:cNvSpPr txBox="1">
            <a:spLocks noChangeArrowheads="1"/>
          </p:cNvSpPr>
          <p:nvPr/>
        </p:nvSpPr>
        <p:spPr bwMode="auto">
          <a:xfrm>
            <a:off x="5949950" y="2126921"/>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cxnSp>
        <p:nvCxnSpPr>
          <p:cNvPr id="3" name="Straight Arrow Connector 2">
            <a:extLst>
              <a:ext uri="{FF2B5EF4-FFF2-40B4-BE49-F238E27FC236}">
                <a16:creationId xmlns:a16="http://schemas.microsoft.com/office/drawing/2014/main" id="{CE0951EE-A9E8-44EA-AFC9-6DEAEE2BC798}"/>
              </a:ext>
            </a:extLst>
          </p:cNvPr>
          <p:cNvCxnSpPr/>
          <p:nvPr/>
        </p:nvCxnSpPr>
        <p:spPr bwMode="auto">
          <a:xfrm flipV="1">
            <a:off x="846138" y="3840480"/>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62" name="Text Placeholder 5">
            <a:extLst>
              <a:ext uri="{FF2B5EF4-FFF2-40B4-BE49-F238E27FC236}">
                <a16:creationId xmlns:a16="http://schemas.microsoft.com/office/drawing/2014/main" id="{32236FBA-31B4-4B1C-A0AE-30D028D1321A}"/>
              </a:ext>
            </a:extLst>
          </p:cNvPr>
          <p:cNvSpPr>
            <a:spLocks noGrp="1" noChangeArrowheads="1"/>
          </p:cNvSpPr>
          <p:nvPr>
            <p:ph type="body" sz="half" idx="1"/>
          </p:nvPr>
        </p:nvSpPr>
        <p:spPr>
          <a:xfrm>
            <a:off x="224291" y="4673755"/>
            <a:ext cx="8516938" cy="1754326"/>
          </a:xfrm>
          <a:solidFill>
            <a:schemeClr val="accent1"/>
          </a:solidFill>
        </p:spPr>
        <p:txBody>
          <a:bodyPr>
            <a:spAutoFit/>
          </a:bodyPr>
          <a:lstStyle/>
          <a:p>
            <a:r>
              <a:rPr lang="en-US" altLang="en-US" sz="2000" dirty="0"/>
              <a:t>The column marked “S” is for you to keep track of who is serving</a:t>
            </a:r>
          </a:p>
          <a:p>
            <a:r>
              <a:rPr lang="en-US" altLang="en-US" sz="2000" dirty="0"/>
              <a:t>The first time a player serves during their term of service, make a mark in that column</a:t>
            </a:r>
          </a:p>
          <a:p>
            <a:r>
              <a:rPr lang="en-US" altLang="en-US" sz="2000" dirty="0"/>
              <a:t>This allows you to track out-of-order servers, and can help you identify when libero switches will happen once you recognize the patterns</a:t>
            </a:r>
          </a:p>
        </p:txBody>
      </p:sp>
      <p:cxnSp>
        <p:nvCxnSpPr>
          <p:cNvPr id="64" name="Straight Arrow Connector 63">
            <a:extLst>
              <a:ext uri="{FF2B5EF4-FFF2-40B4-BE49-F238E27FC236}">
                <a16:creationId xmlns:a16="http://schemas.microsoft.com/office/drawing/2014/main" id="{E26F0A47-9607-4213-A49B-25E1087CE961}"/>
              </a:ext>
            </a:extLst>
          </p:cNvPr>
          <p:cNvCxnSpPr/>
          <p:nvPr/>
        </p:nvCxnSpPr>
        <p:spPr bwMode="auto">
          <a:xfrm flipV="1">
            <a:off x="5394960" y="3850795"/>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058FE-98F3-4582-9499-6AE0637E84E2}"/>
              </a:ext>
            </a:extLst>
          </p:cNvPr>
          <p:cNvPicPr>
            <a:picLocks noChangeAspect="1"/>
          </p:cNvPicPr>
          <p:nvPr/>
        </p:nvPicPr>
        <p:blipFill>
          <a:blip r:embed="rId3"/>
          <a:stretch>
            <a:fillRect/>
          </a:stretch>
        </p:blipFill>
        <p:spPr>
          <a:xfrm>
            <a:off x="0" y="329577"/>
            <a:ext cx="9144000" cy="3007983"/>
          </a:xfrm>
          <a:prstGeom prst="rect">
            <a:avLst/>
          </a:prstGeom>
        </p:spPr>
      </p:pic>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13</a:t>
            </a:fld>
            <a:endParaRPr lang="en-US" altLang="en-US" b="0"/>
          </a:p>
        </p:txBody>
      </p:sp>
      <p:sp>
        <p:nvSpPr>
          <p:cNvPr id="43012" name="TextBox 23">
            <a:extLst>
              <a:ext uri="{FF2B5EF4-FFF2-40B4-BE49-F238E27FC236}">
                <a16:creationId xmlns:a16="http://schemas.microsoft.com/office/drawing/2014/main" id="{F3E06A72-31C0-4C28-9B2B-549671D7F6D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013" name="TextBox 23">
            <a:extLst>
              <a:ext uri="{FF2B5EF4-FFF2-40B4-BE49-F238E27FC236}">
                <a16:creationId xmlns:a16="http://schemas.microsoft.com/office/drawing/2014/main" id="{70EAE653-785F-4A8C-8699-4D49F74484DA}"/>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14" name="TextBox 23">
            <a:extLst>
              <a:ext uri="{FF2B5EF4-FFF2-40B4-BE49-F238E27FC236}">
                <a16:creationId xmlns:a16="http://schemas.microsoft.com/office/drawing/2014/main" id="{DE58065A-7172-43A4-B7EC-672933DE24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15" name="TextBox 23">
            <a:extLst>
              <a:ext uri="{FF2B5EF4-FFF2-40B4-BE49-F238E27FC236}">
                <a16:creationId xmlns:a16="http://schemas.microsoft.com/office/drawing/2014/main" id="{3CC2500F-70D8-415E-B1ED-FB433F0B326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16" name="TextBox 23">
            <a:extLst>
              <a:ext uri="{FF2B5EF4-FFF2-40B4-BE49-F238E27FC236}">
                <a16:creationId xmlns:a16="http://schemas.microsoft.com/office/drawing/2014/main" id="{F79E05BE-BD63-4DC4-80C5-6A8ACB9DCE9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17" name="TextBox 23">
            <a:extLst>
              <a:ext uri="{FF2B5EF4-FFF2-40B4-BE49-F238E27FC236}">
                <a16:creationId xmlns:a16="http://schemas.microsoft.com/office/drawing/2014/main" id="{54910A94-9EBE-4BFF-978E-4271F122C9B2}"/>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18" name="TextBox 23">
            <a:extLst>
              <a:ext uri="{FF2B5EF4-FFF2-40B4-BE49-F238E27FC236}">
                <a16:creationId xmlns:a16="http://schemas.microsoft.com/office/drawing/2014/main" id="{B9C361FC-938A-4975-AA01-4265D45B8F6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23">
            <a:extLst>
              <a:ext uri="{FF2B5EF4-FFF2-40B4-BE49-F238E27FC236}">
                <a16:creationId xmlns:a16="http://schemas.microsoft.com/office/drawing/2014/main" id="{B5C77636-928C-404F-A8A7-6D3F21A7BDA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0" name="TextBox 23">
            <a:extLst>
              <a:ext uri="{FF2B5EF4-FFF2-40B4-BE49-F238E27FC236}">
                <a16:creationId xmlns:a16="http://schemas.microsoft.com/office/drawing/2014/main" id="{C5C87288-302D-4AC5-AAFC-0A360C9F0FE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1" name="TextBox 23">
            <a:extLst>
              <a:ext uri="{FF2B5EF4-FFF2-40B4-BE49-F238E27FC236}">
                <a16:creationId xmlns:a16="http://schemas.microsoft.com/office/drawing/2014/main" id="{9A937AAA-9A8D-4911-855C-0998AE72B5A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2" name="TextBox 23">
            <a:extLst>
              <a:ext uri="{FF2B5EF4-FFF2-40B4-BE49-F238E27FC236}">
                <a16:creationId xmlns:a16="http://schemas.microsoft.com/office/drawing/2014/main" id="{4EED0207-976F-42E9-936E-8A2A609DE9D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3" name="TextBox 23">
            <a:extLst>
              <a:ext uri="{FF2B5EF4-FFF2-40B4-BE49-F238E27FC236}">
                <a16:creationId xmlns:a16="http://schemas.microsoft.com/office/drawing/2014/main" id="{C5B13536-2C6D-4DA3-AA0A-4B073E3DC05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C6C4381C-7A69-48C7-BE7E-AA0EC7A6772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43025" name="TextBox 23">
            <a:extLst>
              <a:ext uri="{FF2B5EF4-FFF2-40B4-BE49-F238E27FC236}">
                <a16:creationId xmlns:a16="http://schemas.microsoft.com/office/drawing/2014/main" id="{4809EA90-6D8C-490A-9E73-B0113D1DBE79}"/>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43026" name="TextBox 11">
            <a:extLst>
              <a:ext uri="{FF2B5EF4-FFF2-40B4-BE49-F238E27FC236}">
                <a16:creationId xmlns:a16="http://schemas.microsoft.com/office/drawing/2014/main" id="{7B0C8D3C-36A7-45B3-AC6E-8D48374AF5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27" name="TextBox 12">
            <a:extLst>
              <a:ext uri="{FF2B5EF4-FFF2-40B4-BE49-F238E27FC236}">
                <a16:creationId xmlns:a16="http://schemas.microsoft.com/office/drawing/2014/main" id="{ADF6F828-D1F1-4890-8C76-467E119D75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0" name="TextBox 11">
            <a:extLst>
              <a:ext uri="{FF2B5EF4-FFF2-40B4-BE49-F238E27FC236}">
                <a16:creationId xmlns:a16="http://schemas.microsoft.com/office/drawing/2014/main" id="{F90E6DEF-0CBB-4DC4-8924-70AE94F1C06C}"/>
              </a:ext>
            </a:extLst>
          </p:cNvPr>
          <p:cNvSpPr txBox="1">
            <a:spLocks noChangeArrowheads="1"/>
          </p:cNvSpPr>
          <p:nvPr/>
        </p:nvSpPr>
        <p:spPr bwMode="auto">
          <a:xfrm>
            <a:off x="684213" y="43561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10</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p:txBody>
      </p:sp>
      <p:sp>
        <p:nvSpPr>
          <p:cNvPr id="43045" name="TextBox 11">
            <a:extLst>
              <a:ext uri="{FF2B5EF4-FFF2-40B4-BE49-F238E27FC236}">
                <a16:creationId xmlns:a16="http://schemas.microsoft.com/office/drawing/2014/main" id="{00126546-FBAA-415E-86AA-128CAD51B0F1}"/>
              </a:ext>
            </a:extLst>
          </p:cNvPr>
          <p:cNvSpPr txBox="1">
            <a:spLocks noChangeArrowheads="1"/>
          </p:cNvSpPr>
          <p:nvPr/>
        </p:nvSpPr>
        <p:spPr bwMode="auto">
          <a:xfrm>
            <a:off x="809625" y="58451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2" name="Arc 41">
            <a:extLst>
              <a:ext uri="{FF2B5EF4-FFF2-40B4-BE49-F238E27FC236}">
                <a16:creationId xmlns:a16="http://schemas.microsoft.com/office/drawing/2014/main" id="{9C421928-A93A-4E1E-B475-EBB25A1B2377}"/>
              </a:ext>
            </a:extLst>
          </p:cNvPr>
          <p:cNvSpPr/>
          <p:nvPr/>
        </p:nvSpPr>
        <p:spPr bwMode="auto">
          <a:xfrm>
            <a:off x="815975" y="4549775"/>
            <a:ext cx="639763" cy="145415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39F7E68C-6937-4FBD-A723-88AB35638DBE}"/>
              </a:ext>
            </a:extLst>
          </p:cNvPr>
          <p:cNvSpPr/>
          <p:nvPr/>
        </p:nvSpPr>
        <p:spPr bwMode="auto">
          <a:xfrm flipH="1">
            <a:off x="417513" y="4549775"/>
            <a:ext cx="639762" cy="1454150"/>
          </a:xfrm>
          <a:prstGeom prst="arc">
            <a:avLst>
              <a:gd name="adj1" fmla="val 16388764"/>
              <a:gd name="adj2" fmla="val 4801493"/>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14</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426411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15</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7" name="Straight Connector 42">
            <a:extLst>
              <a:ext uri="{FF2B5EF4-FFF2-40B4-BE49-F238E27FC236}">
                <a16:creationId xmlns:a16="http://schemas.microsoft.com/office/drawing/2014/main" id="{830E0D27-4B71-46FE-BBF1-CF98FE79D3A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08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16</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0" name="TextBox 11">
            <a:extLst>
              <a:ext uri="{FF2B5EF4-FFF2-40B4-BE49-F238E27FC236}">
                <a16:creationId xmlns:a16="http://schemas.microsoft.com/office/drawing/2014/main" id="{93DA6A10-4F86-45EE-B101-3C05CA471AB5}"/>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1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096" name="TextBox 11">
            <a:extLst>
              <a:ext uri="{FF2B5EF4-FFF2-40B4-BE49-F238E27FC236}">
                <a16:creationId xmlns:a16="http://schemas.microsoft.com/office/drawing/2014/main" id="{D9BE34B2-C4BB-476E-995B-CC63CFD81EDC}"/>
              </a:ext>
            </a:extLst>
          </p:cNvPr>
          <p:cNvSpPr txBox="1">
            <a:spLocks noChangeArrowheads="1"/>
          </p:cNvSpPr>
          <p:nvPr/>
        </p:nvSpPr>
        <p:spPr bwMode="auto">
          <a:xfrm>
            <a:off x="3467100" y="585946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7" name="Arc 46">
            <a:extLst>
              <a:ext uri="{FF2B5EF4-FFF2-40B4-BE49-F238E27FC236}">
                <a16:creationId xmlns:a16="http://schemas.microsoft.com/office/drawing/2014/main" id="{F3D1EC9D-817C-44FC-B79B-4C4DE58600EF}"/>
              </a:ext>
            </a:extLst>
          </p:cNvPr>
          <p:cNvSpPr/>
          <p:nvPr/>
        </p:nvSpPr>
        <p:spPr bwMode="auto">
          <a:xfrm>
            <a:off x="3603625" y="3946525"/>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8" name="Arc 47">
            <a:extLst>
              <a:ext uri="{FF2B5EF4-FFF2-40B4-BE49-F238E27FC236}">
                <a16:creationId xmlns:a16="http://schemas.microsoft.com/office/drawing/2014/main" id="{2602C997-287F-4AEE-A313-402EC4FD8972}"/>
              </a:ext>
            </a:extLst>
          </p:cNvPr>
          <p:cNvSpPr/>
          <p:nvPr/>
        </p:nvSpPr>
        <p:spPr bwMode="auto">
          <a:xfrm flipH="1">
            <a:off x="3400425" y="3814763"/>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1" name="Picture 40">
            <a:extLst>
              <a:ext uri="{FF2B5EF4-FFF2-40B4-BE49-F238E27FC236}">
                <a16:creationId xmlns:a16="http://schemas.microsoft.com/office/drawing/2014/main" id="{4D166F7C-7127-4095-ABD4-AF5FDC40B82D}"/>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CE32982F-B8FF-41DB-ABBF-FA1D5A485F4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AD2233F-8699-4CC8-A28B-C12A90B6C2D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BAA67BA8-D24B-4F3F-8353-8CE863AA3B9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C75A2E52-3AC5-4A39-8CA4-6F6EB55759E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4359FC29-37F4-46CA-91A3-2EA29FABE27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D8CD7836-75F5-4732-83D9-96F38F9D336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CF85A6FE-5F4B-4818-9013-60D5659AF9F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6E3D85ED-7397-4F2A-BFB6-0D61270EE26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3B3D73BF-A889-4724-B331-5DC42784CCB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D34884F5-A299-4DDE-AD4C-D82FFD69D5F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DCAD2631-52D1-4ADF-8D5D-DD3B2F25558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E0026DDA-76CF-4788-83A9-671BB9516D1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CD75785D-92B3-46BE-BE0C-6514A32952E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0AFBAD9A-9C18-4799-A249-444013484198}"/>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7AEBC2A7-96C0-409E-AC30-735EBB920F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AC44AEE-080D-4004-B620-22855279FC4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367FD29F-AE3E-47A6-8EE7-1F0B99FD661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199FB4D7-E699-4214-BF23-83F2B2DFF21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17</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39" name="Picture 38">
            <a:extLst>
              <a:ext uri="{FF2B5EF4-FFF2-40B4-BE49-F238E27FC236}">
                <a16:creationId xmlns:a16="http://schemas.microsoft.com/office/drawing/2014/main" id="{B8698507-01DD-4678-9565-FA1153DBEFFB}"/>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32AA7941-43FA-4962-9DC2-97B92CD8021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BE25BEA-FFE0-4483-B7C0-02818F01CDF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1C2977AD-BA62-41B9-B039-26BDDFA079B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95859EE8-9CB5-4764-9533-14B05A6BFFF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897A6AF2-216C-4D7B-8AB7-5596B731FEE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7" name="TextBox 23">
            <a:extLst>
              <a:ext uri="{FF2B5EF4-FFF2-40B4-BE49-F238E27FC236}">
                <a16:creationId xmlns:a16="http://schemas.microsoft.com/office/drawing/2014/main" id="{A1B2981A-7A57-44BE-9EC4-1A8C85CBCD6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8" name="TextBox 23">
            <a:extLst>
              <a:ext uri="{FF2B5EF4-FFF2-40B4-BE49-F238E27FC236}">
                <a16:creationId xmlns:a16="http://schemas.microsoft.com/office/drawing/2014/main" id="{A55A29E3-3756-4C30-800E-76F840A5C60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9" name="TextBox 23">
            <a:extLst>
              <a:ext uri="{FF2B5EF4-FFF2-40B4-BE49-F238E27FC236}">
                <a16:creationId xmlns:a16="http://schemas.microsoft.com/office/drawing/2014/main" id="{CBD969C4-4A88-47C6-B919-56D71F8EB4D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0" name="TextBox 23">
            <a:extLst>
              <a:ext uri="{FF2B5EF4-FFF2-40B4-BE49-F238E27FC236}">
                <a16:creationId xmlns:a16="http://schemas.microsoft.com/office/drawing/2014/main" id="{2A25776C-B646-4C5A-86EC-A8EF22E167E0}"/>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1" name="TextBox 23">
            <a:extLst>
              <a:ext uri="{FF2B5EF4-FFF2-40B4-BE49-F238E27FC236}">
                <a16:creationId xmlns:a16="http://schemas.microsoft.com/office/drawing/2014/main" id="{88384CBA-2822-4280-84D2-23E5434D6EE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2" name="TextBox 23">
            <a:extLst>
              <a:ext uri="{FF2B5EF4-FFF2-40B4-BE49-F238E27FC236}">
                <a16:creationId xmlns:a16="http://schemas.microsoft.com/office/drawing/2014/main" id="{12B9E784-7785-4F04-8718-2F825D80BAF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3" name="TextBox 23">
            <a:extLst>
              <a:ext uri="{FF2B5EF4-FFF2-40B4-BE49-F238E27FC236}">
                <a16:creationId xmlns:a16="http://schemas.microsoft.com/office/drawing/2014/main" id="{03837B39-BC6E-4EF0-A81A-97079AF9E0D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4" name="TextBox 23">
            <a:extLst>
              <a:ext uri="{FF2B5EF4-FFF2-40B4-BE49-F238E27FC236}">
                <a16:creationId xmlns:a16="http://schemas.microsoft.com/office/drawing/2014/main" id="{6AEA9B60-0445-4410-A3D1-C8354FDADFD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5" name="TextBox 23">
            <a:extLst>
              <a:ext uri="{FF2B5EF4-FFF2-40B4-BE49-F238E27FC236}">
                <a16:creationId xmlns:a16="http://schemas.microsoft.com/office/drawing/2014/main" id="{AB12E3E0-CC78-4B31-8D86-3FD8B213A07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6" name="TextBox 11">
            <a:extLst>
              <a:ext uri="{FF2B5EF4-FFF2-40B4-BE49-F238E27FC236}">
                <a16:creationId xmlns:a16="http://schemas.microsoft.com/office/drawing/2014/main" id="{46EB908B-5C10-492E-90EB-E8F670FF8DE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7" name="TextBox 12">
            <a:extLst>
              <a:ext uri="{FF2B5EF4-FFF2-40B4-BE49-F238E27FC236}">
                <a16:creationId xmlns:a16="http://schemas.microsoft.com/office/drawing/2014/main" id="{094C7612-E136-46CE-9A2A-E17935C0F6D0}"/>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8" name="TextBox 23">
            <a:extLst>
              <a:ext uri="{FF2B5EF4-FFF2-40B4-BE49-F238E27FC236}">
                <a16:creationId xmlns:a16="http://schemas.microsoft.com/office/drawing/2014/main" id="{8E3D26C6-5690-4238-B61E-0BB98F4932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9" name="TextBox 23">
            <a:extLst>
              <a:ext uri="{FF2B5EF4-FFF2-40B4-BE49-F238E27FC236}">
                <a16:creationId xmlns:a16="http://schemas.microsoft.com/office/drawing/2014/main" id="{9213E291-49C4-4657-AD73-930DD65E07E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0" name="Straight Connector 42">
            <a:extLst>
              <a:ext uri="{FF2B5EF4-FFF2-40B4-BE49-F238E27FC236}">
                <a16:creationId xmlns:a16="http://schemas.microsoft.com/office/drawing/2014/main" id="{5F331F74-B798-4CD7-B76F-5EA54FE633B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656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18</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0" name="Picture 59">
            <a:extLst>
              <a:ext uri="{FF2B5EF4-FFF2-40B4-BE49-F238E27FC236}">
                <a16:creationId xmlns:a16="http://schemas.microsoft.com/office/drawing/2014/main" id="{6F606039-0D48-4FAF-945F-430C9FA80183}"/>
              </a:ext>
            </a:extLst>
          </p:cNvPr>
          <p:cNvPicPr>
            <a:picLocks noChangeAspect="1"/>
          </p:cNvPicPr>
          <p:nvPr/>
        </p:nvPicPr>
        <p:blipFill>
          <a:blip r:embed="rId3"/>
          <a:stretch>
            <a:fillRect/>
          </a:stretch>
        </p:blipFill>
        <p:spPr>
          <a:xfrm>
            <a:off x="0" y="329577"/>
            <a:ext cx="9144000" cy="3007983"/>
          </a:xfrm>
          <a:prstGeom prst="rect">
            <a:avLst/>
          </a:prstGeom>
        </p:spPr>
      </p:pic>
      <p:sp>
        <p:nvSpPr>
          <p:cNvPr id="61" name="TextBox 23">
            <a:extLst>
              <a:ext uri="{FF2B5EF4-FFF2-40B4-BE49-F238E27FC236}">
                <a16:creationId xmlns:a16="http://schemas.microsoft.com/office/drawing/2014/main" id="{ADFE93AD-1BD9-4398-A8D2-A5674B1133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AD18C30F-6932-4908-BC8D-7A6DCD64D7E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50086393-C374-4BAA-A004-F1D0CC5BBD7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8095E204-896A-4E74-9C4C-168A3BC1B54E}"/>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1570D658-0735-4A26-BA63-CE61224F459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06826D21-D24E-4A5C-B87C-FAB709085E0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3022025F-A626-4A13-955E-BB206F3BF0D3}"/>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2CE19EEA-A952-4736-A00F-B5FA331E59A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0930AA6D-9FC4-47C9-9EB5-936538A393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4E4546B9-2837-4214-8FA7-969F75BDF7C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BC8667A-97DF-4710-9522-D9345D6437C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D8AF33D9-B6FF-4293-B3E1-D047CB2AED2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A667E55F-9569-4BD5-8A3F-6E515E9B3DD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D49AA42E-CCC0-424D-AB8A-B17FB96B096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7A3F55AC-3504-4403-B079-DE40B3740E6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365CDA76-8238-43CA-938C-F83DD86D91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143E39B5-0AA6-4477-B8E7-966D26303B29}"/>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22D70BAB-F8D1-4A36-9F9B-164541F67D55}"/>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B44CF1D6-0744-4B80-8F3A-BFDCD2BD597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901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19</a:t>
            </a:fld>
            <a:endParaRPr lang="en-US" altLang="en-US" b="0"/>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39" name="Rectangle 21">
            <a:extLst>
              <a:ext uri="{FF2B5EF4-FFF2-40B4-BE49-F238E27FC236}">
                <a16:creationId xmlns:a16="http://schemas.microsoft.com/office/drawing/2014/main" id="{71651E1C-FD8D-4450-B002-0189ABE97DE0}"/>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1" name="Straight Connector 23">
            <a:extLst>
              <a:ext uri="{FF2B5EF4-FFF2-40B4-BE49-F238E27FC236}">
                <a16:creationId xmlns:a16="http://schemas.microsoft.com/office/drawing/2014/main" id="{523B38FF-4278-44B4-AF27-130A75BAEECC}"/>
              </a:ext>
            </a:extLst>
          </p:cNvPr>
          <p:cNvCxnSpPr>
            <a:cxnSpLocks/>
            <a:stCxn id="39" idx="0"/>
            <a:endCxn id="39"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 name="Straight Connector 25">
            <a:extLst>
              <a:ext uri="{FF2B5EF4-FFF2-40B4-BE49-F238E27FC236}">
                <a16:creationId xmlns:a16="http://schemas.microsoft.com/office/drawing/2014/main" id="{349FFB34-757A-430E-9B58-C31F8A47C8BD}"/>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4" name="Straight Connector 26">
            <a:extLst>
              <a:ext uri="{FF2B5EF4-FFF2-40B4-BE49-F238E27FC236}">
                <a16:creationId xmlns:a16="http://schemas.microsoft.com/office/drawing/2014/main" id="{297EC899-FC6C-461D-A162-1E530747709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 name="TextBox 11">
            <a:extLst>
              <a:ext uri="{FF2B5EF4-FFF2-40B4-BE49-F238E27FC236}">
                <a16:creationId xmlns:a16="http://schemas.microsoft.com/office/drawing/2014/main" id="{2177854D-D1EB-4435-AF8E-3207DD082EC5}"/>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6" name="TextBox 11">
            <a:extLst>
              <a:ext uri="{FF2B5EF4-FFF2-40B4-BE49-F238E27FC236}">
                <a16:creationId xmlns:a16="http://schemas.microsoft.com/office/drawing/2014/main" id="{2C599D66-716B-4610-90C4-B3D2726F9750}"/>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 name="TextBox 11">
            <a:extLst>
              <a:ext uri="{FF2B5EF4-FFF2-40B4-BE49-F238E27FC236}">
                <a16:creationId xmlns:a16="http://schemas.microsoft.com/office/drawing/2014/main" id="{06B202D1-00A9-4A13-B3A3-235234471FDC}"/>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8" name="TextBox 11">
            <a:extLst>
              <a:ext uri="{FF2B5EF4-FFF2-40B4-BE49-F238E27FC236}">
                <a16:creationId xmlns:a16="http://schemas.microsoft.com/office/drawing/2014/main" id="{77B29B32-1841-4899-A8ED-E254E7153D9A}"/>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 name="TextBox 11">
            <a:extLst>
              <a:ext uri="{FF2B5EF4-FFF2-40B4-BE49-F238E27FC236}">
                <a16:creationId xmlns:a16="http://schemas.microsoft.com/office/drawing/2014/main" id="{1693E630-222E-4C75-979A-F0B13A68776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0" name="TextBox 11">
            <a:extLst>
              <a:ext uri="{FF2B5EF4-FFF2-40B4-BE49-F238E27FC236}">
                <a16:creationId xmlns:a16="http://schemas.microsoft.com/office/drawing/2014/main" id="{E835AAD8-BDBC-44FC-855F-B8874645A4B2}"/>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 name="TextBox 11">
            <a:extLst>
              <a:ext uri="{FF2B5EF4-FFF2-40B4-BE49-F238E27FC236}">
                <a16:creationId xmlns:a16="http://schemas.microsoft.com/office/drawing/2014/main" id="{2D70CC46-5DA7-4C14-9476-26E61EC5164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2" name="TextBox 11">
            <a:extLst>
              <a:ext uri="{FF2B5EF4-FFF2-40B4-BE49-F238E27FC236}">
                <a16:creationId xmlns:a16="http://schemas.microsoft.com/office/drawing/2014/main" id="{2EC9DD13-D2DB-4ADC-B4E2-002A82BFCA5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3" name="TextBox 11">
            <a:extLst>
              <a:ext uri="{FF2B5EF4-FFF2-40B4-BE49-F238E27FC236}">
                <a16:creationId xmlns:a16="http://schemas.microsoft.com/office/drawing/2014/main" id="{1C082389-BCE1-4CF5-8C3C-46FFAA539D9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4" name="TextBox 11">
            <a:extLst>
              <a:ext uri="{FF2B5EF4-FFF2-40B4-BE49-F238E27FC236}">
                <a16:creationId xmlns:a16="http://schemas.microsoft.com/office/drawing/2014/main" id="{96995D22-6A76-4A35-B2C7-201763C4EAD8}"/>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5" name="TextBox 11">
            <a:extLst>
              <a:ext uri="{FF2B5EF4-FFF2-40B4-BE49-F238E27FC236}">
                <a16:creationId xmlns:a16="http://schemas.microsoft.com/office/drawing/2014/main" id="{777A5478-71B3-4FF9-9754-35B241DFE66A}"/>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6" name="TextBox 11">
            <a:extLst>
              <a:ext uri="{FF2B5EF4-FFF2-40B4-BE49-F238E27FC236}">
                <a16:creationId xmlns:a16="http://schemas.microsoft.com/office/drawing/2014/main" id="{1CC40B7A-5360-446A-8C03-349993257D2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57" name="Picture 56">
            <a:extLst>
              <a:ext uri="{FF2B5EF4-FFF2-40B4-BE49-F238E27FC236}">
                <a16:creationId xmlns:a16="http://schemas.microsoft.com/office/drawing/2014/main" id="{0D9D3D71-E626-491A-B1FE-B9432412D642}"/>
              </a:ext>
            </a:extLst>
          </p:cNvPr>
          <p:cNvPicPr>
            <a:picLocks noChangeAspect="1"/>
          </p:cNvPicPr>
          <p:nvPr/>
        </p:nvPicPr>
        <p:blipFill>
          <a:blip r:embed="rId3"/>
          <a:stretch>
            <a:fillRect/>
          </a:stretch>
        </p:blipFill>
        <p:spPr>
          <a:xfrm>
            <a:off x="0" y="329577"/>
            <a:ext cx="9144000" cy="3007983"/>
          </a:xfrm>
          <a:prstGeom prst="rect">
            <a:avLst/>
          </a:prstGeom>
        </p:spPr>
      </p:pic>
      <p:sp>
        <p:nvSpPr>
          <p:cNvPr id="58" name="TextBox 23">
            <a:extLst>
              <a:ext uri="{FF2B5EF4-FFF2-40B4-BE49-F238E27FC236}">
                <a16:creationId xmlns:a16="http://schemas.microsoft.com/office/drawing/2014/main" id="{4B4FEB79-FA82-4312-9B28-70656183D38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9" name="TextBox 23">
            <a:extLst>
              <a:ext uri="{FF2B5EF4-FFF2-40B4-BE49-F238E27FC236}">
                <a16:creationId xmlns:a16="http://schemas.microsoft.com/office/drawing/2014/main" id="{2879BDC5-B4D5-4692-B7FB-FD010234702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0CDA8EA7-E0FD-4F2F-B567-C6C9819FF18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1" name="TextBox 23">
            <a:extLst>
              <a:ext uri="{FF2B5EF4-FFF2-40B4-BE49-F238E27FC236}">
                <a16:creationId xmlns:a16="http://schemas.microsoft.com/office/drawing/2014/main" id="{28037523-C23C-40C1-94B7-99F4FEB61D8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D44590B9-E588-4176-874C-78B4DDA29CD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BD32C0A7-A284-4526-A973-68998CD621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38BD4ABE-5725-4571-B300-4A4548BA287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60E221A0-374E-4A12-9EE0-EDAEE1EB78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8B37BC5E-42B2-4E5D-8FDC-C617E0967EE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D16F6EEF-5448-4079-AAF8-A6C85A33686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0821FF33-1138-4F44-9037-6E79E28C5D5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464100DE-33DB-4D68-9224-02D306A675C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3F830006-2E4F-4733-A9F9-77564BA8680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590DF801-C5DE-4455-88B9-05118D64306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013ACDA9-C40A-4DF0-AD6E-D3D82671E73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9E9FA7C1-DD53-4FE3-895C-13E57C9A5A1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3004924A-4498-4F80-AF10-44A30188A4B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84FFB85E-9652-4BB6-877D-87527447A43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6C463F5D-2B22-4015-BB93-87CFD5925F4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42" name="Straight Connector 42">
            <a:extLst>
              <a:ext uri="{FF2B5EF4-FFF2-40B4-BE49-F238E27FC236}">
                <a16:creationId xmlns:a16="http://schemas.microsoft.com/office/drawing/2014/main" id="{FE544EA8-31E1-4FFE-9C06-E62469608D0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32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18B0FAB5-B4A1-4091-8ABF-D04C3B76EF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D57A804-0317-4EBE-B696-8FD06FE8E808}"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9D7990EA-C089-4A64-A515-3F6CB12D3B78}"/>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C49E7E07-CB2D-4DF3-B84D-7B7740C81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5FB3658A-57C1-4EEC-9CE7-6924A6681834}"/>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475681F0-142E-48EE-9D47-5EFDFF5DA116}"/>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5353CCA9-2072-4CF7-842E-2F36315C6B8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6B7702D3-0E23-4A71-9B42-C2F77B8210C6}"/>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8730B661-48AD-4A9C-AAB2-06222CD38E9C}"/>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AC6D8E46-E9E9-4E5B-974F-5765FC582F14}"/>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7944B0A2-D6B3-4252-B8E2-DCB6FE4FD1C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C1BBF54C-17B1-4641-B21B-86BBDF96FA3B}"/>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9682C73D-9DAE-4391-B417-09467B22BAE7}"/>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1E6C0AE3-96FF-4344-B7A1-766E4FD483CD}"/>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1E614386-0594-4F9C-818C-85F003707559}"/>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5C1143C5-6300-4064-8B24-C171FDBBF38A}"/>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1C605809-698F-4995-9747-98F1700C5767}"/>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9887116B-6D8C-4EA8-BA77-35608358B5BA}"/>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1468D7A9-9399-40E4-A101-9CAE3D0D67A4}"/>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2B2E2C60-CBDE-491F-9202-B5D10B2FB6AF}"/>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9553DFB4-3AB8-4EDC-91AE-EBD13A12B3DC}"/>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47780427-CA06-42F4-9A79-7240E3CEBC04}"/>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EC5FE938-2216-4D0E-99B6-8D8192837A07}"/>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7AC0D31D-46C3-4E56-8E6C-2E109E4CAB3B}"/>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860EAB80-4F99-4BBF-9753-08C52EB8525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DFBCFBF4-B1A3-42D5-B20C-41AC42C9DB97}"/>
              </a:ext>
            </a:extLst>
          </p:cNvPr>
          <p:cNvGrpSpPr>
            <a:grpSpLocks/>
          </p:cNvGrpSpPr>
          <p:nvPr/>
        </p:nvGrpSpPr>
        <p:grpSpPr bwMode="auto">
          <a:xfrm>
            <a:off x="3983038" y="5715000"/>
            <a:ext cx="674687" cy="290513"/>
            <a:chOff x="2509" y="3600"/>
            <a:chExt cx="425" cy="183"/>
          </a:xfrm>
        </p:grpSpPr>
        <p:sp>
          <p:nvSpPr>
            <p:cNvPr id="17433" name="Rectangle 27">
              <a:extLst>
                <a:ext uri="{FF2B5EF4-FFF2-40B4-BE49-F238E27FC236}">
                  <a16:creationId xmlns:a16="http://schemas.microsoft.com/office/drawing/2014/main" id="{AA4D0189-74C8-46E8-9C48-387240368FB7}"/>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22667BA4-F83C-4E05-8E19-F7B643A386F9}"/>
                </a:ext>
              </a:extLst>
            </p:cNvPr>
            <p:cNvGrpSpPr>
              <a:grpSpLocks/>
            </p:cNvGrpSpPr>
            <p:nvPr/>
          </p:nvGrpSpPr>
          <p:grpSpPr bwMode="auto">
            <a:xfrm>
              <a:off x="2765" y="3629"/>
              <a:ext cx="169" cy="154"/>
              <a:chOff x="2953" y="3686"/>
              <a:chExt cx="169" cy="154"/>
            </a:xfrm>
          </p:grpSpPr>
          <p:sp>
            <p:nvSpPr>
              <p:cNvPr id="17441" name="Oval 29">
                <a:extLst>
                  <a:ext uri="{FF2B5EF4-FFF2-40B4-BE49-F238E27FC236}">
                    <a16:creationId xmlns:a16="http://schemas.microsoft.com/office/drawing/2014/main" id="{3412C2B2-B435-480F-8953-902B0A4FD42F}"/>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74376D93-9233-4132-9398-EBC2DB48D3B7}"/>
                  </a:ext>
                </a:extLst>
              </p:cNvPr>
              <p:cNvSpPr txBox="1">
                <a:spLocks noChangeArrowheads="1"/>
              </p:cNvSpPr>
              <p:nvPr/>
            </p:nvSpPr>
            <p:spPr bwMode="auto">
              <a:xfrm>
                <a:off x="2953" y="3686"/>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S</a:t>
                </a:r>
              </a:p>
            </p:txBody>
          </p:sp>
        </p:grpSp>
        <p:grpSp>
          <p:nvGrpSpPr>
            <p:cNvPr id="17435" name="Group 31">
              <a:extLst>
                <a:ext uri="{FF2B5EF4-FFF2-40B4-BE49-F238E27FC236}">
                  <a16:creationId xmlns:a16="http://schemas.microsoft.com/office/drawing/2014/main" id="{FE9CAEFC-EF70-4209-B4A9-F9D0EDA12272}"/>
                </a:ext>
              </a:extLst>
            </p:cNvPr>
            <p:cNvGrpSpPr>
              <a:grpSpLocks/>
            </p:cNvGrpSpPr>
            <p:nvPr/>
          </p:nvGrpSpPr>
          <p:grpSpPr bwMode="auto">
            <a:xfrm>
              <a:off x="2630" y="3632"/>
              <a:ext cx="205" cy="145"/>
              <a:chOff x="2630" y="3648"/>
              <a:chExt cx="205" cy="145"/>
            </a:xfrm>
          </p:grpSpPr>
          <p:sp>
            <p:nvSpPr>
              <p:cNvPr id="17439" name="Oval 32">
                <a:extLst>
                  <a:ext uri="{FF2B5EF4-FFF2-40B4-BE49-F238E27FC236}">
                    <a16:creationId xmlns:a16="http://schemas.microsoft.com/office/drawing/2014/main" id="{1C7B32A4-C730-41D3-9328-FB20B902C7D7}"/>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3D6EE07E-3246-4005-95BC-D9A232FA71D0}"/>
                  </a:ext>
                </a:extLst>
              </p:cNvPr>
              <p:cNvSpPr txBox="1">
                <a:spLocks noChangeArrowheads="1"/>
              </p:cNvSpPr>
              <p:nvPr/>
            </p:nvSpPr>
            <p:spPr bwMode="auto">
              <a:xfrm>
                <a:off x="2630" y="3648"/>
                <a:ext cx="2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LT</a:t>
                </a:r>
              </a:p>
            </p:txBody>
          </p:sp>
        </p:grpSp>
        <p:grpSp>
          <p:nvGrpSpPr>
            <p:cNvPr id="17436" name="Group 34">
              <a:extLst>
                <a:ext uri="{FF2B5EF4-FFF2-40B4-BE49-F238E27FC236}">
                  <a16:creationId xmlns:a16="http://schemas.microsoft.com/office/drawing/2014/main" id="{FEB842BB-7434-4EEF-A55A-BC2436280B6E}"/>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77B39A01-CB9A-4BBE-896A-BECA855293BE}"/>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CC45841A-E9CB-431E-B60C-36859E2A8B36}"/>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SO</a:t>
                </a:r>
              </a:p>
            </p:txBody>
          </p:sp>
        </p:grpSp>
      </p:grpSp>
      <p:grpSp>
        <p:nvGrpSpPr>
          <p:cNvPr id="17422" name="Group 37">
            <a:extLst>
              <a:ext uri="{FF2B5EF4-FFF2-40B4-BE49-F238E27FC236}">
                <a16:creationId xmlns:a16="http://schemas.microsoft.com/office/drawing/2014/main" id="{C6386982-44A5-443D-8482-BBC22EF2C1DD}"/>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273DC48E-7D4E-43C6-AA4B-E2C50AB84A3C}"/>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87B383A4-C13B-4384-AFCD-AED7D5DE6E68}"/>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E5DCEBBF-B830-43BE-ADD5-F18439AED3FF}"/>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FB1D3959-516E-4409-9D70-6432634E96FA}"/>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B87DC38C-55DA-4127-ACE2-B3A1A084031B}"/>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DF54E59D-3BC9-4D0D-A51C-C9EC25032C45}"/>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23DC2DDE-755B-46E4-B4F6-9EDD0A3F3C95}"/>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4629E563-CBF7-46FA-BBB0-8151F4F6809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D611E79-5D1F-42EF-A3A3-D35D9ED1653C}"/>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D31BB2D9-F4B8-4D8E-B10D-2698BAF711D2}"/>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199A664-0F99-4E1A-914D-71B107C5970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774203C-0F49-405E-8884-942DA780C6BF}" type="slidenum">
              <a:rPr lang="en-US" altLang="en-US" b="0" smtClean="0"/>
              <a:pPr/>
              <a:t>20</a:t>
            </a:fld>
            <a:endParaRPr lang="en-US" altLang="en-US" b="0"/>
          </a:p>
        </p:txBody>
      </p:sp>
      <p:sp>
        <p:nvSpPr>
          <p:cNvPr id="47124" name="Rectangle 21">
            <a:extLst>
              <a:ext uri="{FF2B5EF4-FFF2-40B4-BE49-F238E27FC236}">
                <a16:creationId xmlns:a16="http://schemas.microsoft.com/office/drawing/2014/main" id="{55D459C8-8653-47BB-9716-CFC275086703}"/>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7125" name="Straight Connector 23">
            <a:extLst>
              <a:ext uri="{FF2B5EF4-FFF2-40B4-BE49-F238E27FC236}">
                <a16:creationId xmlns:a16="http://schemas.microsoft.com/office/drawing/2014/main" id="{8F9247F5-0416-42CF-8AD2-ED0A50C5F755}"/>
              </a:ext>
            </a:extLst>
          </p:cNvPr>
          <p:cNvCxnSpPr>
            <a:cxnSpLocks/>
            <a:stCxn id="47124" idx="0"/>
            <a:endCxn id="47124"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7126" name="Straight Connector 25">
            <a:extLst>
              <a:ext uri="{FF2B5EF4-FFF2-40B4-BE49-F238E27FC236}">
                <a16:creationId xmlns:a16="http://schemas.microsoft.com/office/drawing/2014/main" id="{525230BB-8AE8-4B5E-82E1-C037D16F2F44}"/>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7127" name="Straight Connector 26">
            <a:extLst>
              <a:ext uri="{FF2B5EF4-FFF2-40B4-BE49-F238E27FC236}">
                <a16:creationId xmlns:a16="http://schemas.microsoft.com/office/drawing/2014/main" id="{E11331D2-3104-4EBF-8B3C-DAB04111C04A}"/>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7128" name="TextBox 11">
            <a:extLst>
              <a:ext uri="{FF2B5EF4-FFF2-40B4-BE49-F238E27FC236}">
                <a16:creationId xmlns:a16="http://schemas.microsoft.com/office/drawing/2014/main" id="{46AE1FF0-BD9B-495B-9B1D-52A3FE193FEA}"/>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7129" name="TextBox 11">
            <a:extLst>
              <a:ext uri="{FF2B5EF4-FFF2-40B4-BE49-F238E27FC236}">
                <a16:creationId xmlns:a16="http://schemas.microsoft.com/office/drawing/2014/main" id="{1FC57AD9-F17E-4E6C-AB42-0201F14EBE0C}"/>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130" name="TextBox 11">
            <a:extLst>
              <a:ext uri="{FF2B5EF4-FFF2-40B4-BE49-F238E27FC236}">
                <a16:creationId xmlns:a16="http://schemas.microsoft.com/office/drawing/2014/main" id="{FA0C769E-BC14-4EAF-ADCC-31A681C86A7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7131" name="TextBox 11">
            <a:extLst>
              <a:ext uri="{FF2B5EF4-FFF2-40B4-BE49-F238E27FC236}">
                <a16:creationId xmlns:a16="http://schemas.microsoft.com/office/drawing/2014/main" id="{679FFB51-3B6C-4934-ACCF-C9BDD766E89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7132" name="TextBox 11">
            <a:extLst>
              <a:ext uri="{FF2B5EF4-FFF2-40B4-BE49-F238E27FC236}">
                <a16:creationId xmlns:a16="http://schemas.microsoft.com/office/drawing/2014/main" id="{9EC74E17-F43A-4C5D-BF34-4594F4404DAA}"/>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7133" name="TextBox 11">
            <a:extLst>
              <a:ext uri="{FF2B5EF4-FFF2-40B4-BE49-F238E27FC236}">
                <a16:creationId xmlns:a16="http://schemas.microsoft.com/office/drawing/2014/main" id="{EFCAFBF7-F4A8-4F40-B61C-CAFD8320FB99}"/>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7134" name="TextBox 11">
            <a:extLst>
              <a:ext uri="{FF2B5EF4-FFF2-40B4-BE49-F238E27FC236}">
                <a16:creationId xmlns:a16="http://schemas.microsoft.com/office/drawing/2014/main" id="{1EA04431-7C5D-488F-86AF-99E19A6EEB4F}"/>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7135" name="TextBox 11">
            <a:extLst>
              <a:ext uri="{FF2B5EF4-FFF2-40B4-BE49-F238E27FC236}">
                <a16:creationId xmlns:a16="http://schemas.microsoft.com/office/drawing/2014/main" id="{9455C437-CCB6-4329-9934-223E9A2ADFD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7136" name="TextBox 11">
            <a:extLst>
              <a:ext uri="{FF2B5EF4-FFF2-40B4-BE49-F238E27FC236}">
                <a16:creationId xmlns:a16="http://schemas.microsoft.com/office/drawing/2014/main" id="{A4D8EEBE-7191-4D29-A4B7-825709FE6572}"/>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7137" name="TextBox 11">
            <a:extLst>
              <a:ext uri="{FF2B5EF4-FFF2-40B4-BE49-F238E27FC236}">
                <a16:creationId xmlns:a16="http://schemas.microsoft.com/office/drawing/2014/main" id="{CCA10341-EF1A-4934-9AFC-EF71CB35031C}"/>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DB0D7A40-895B-4469-AFBF-CAA5E9331328}"/>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rotates 3 to the serving position.</a:t>
            </a:r>
          </a:p>
        </p:txBody>
      </p:sp>
      <p:sp>
        <p:nvSpPr>
          <p:cNvPr id="47140" name="TextBox 11">
            <a:extLst>
              <a:ext uri="{FF2B5EF4-FFF2-40B4-BE49-F238E27FC236}">
                <a16:creationId xmlns:a16="http://schemas.microsoft.com/office/drawing/2014/main" id="{125DDE8D-24D8-4CB9-8865-E177306111F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47142" name="TextBox 11">
            <a:extLst>
              <a:ext uri="{FF2B5EF4-FFF2-40B4-BE49-F238E27FC236}">
                <a16:creationId xmlns:a16="http://schemas.microsoft.com/office/drawing/2014/main" id="{63DF6917-8797-4549-9EAA-2F0424EBE95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39" name="Picture 38">
            <a:extLst>
              <a:ext uri="{FF2B5EF4-FFF2-40B4-BE49-F238E27FC236}">
                <a16:creationId xmlns:a16="http://schemas.microsoft.com/office/drawing/2014/main" id="{ADD327D7-09D2-4134-AD11-60336DF94DE5}"/>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D6D4E13B-7F0E-46A6-88BC-DDE069BD1D8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D134FC78-A170-4D78-BA56-B4460FF72D3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B89B5780-2A6D-43EB-BBB2-F999E79D6E5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560D6D0-2EEC-48F4-87BE-780183953D5A}"/>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5703D6BA-F7C7-49A6-A323-FBA7D31C9B9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AE465DA3-AA2F-46AA-8723-59C306F738C5}"/>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0BB3F475-E062-47B6-B523-61C4F6214A4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2EFFE79-BC87-4932-A6C2-FFF78BFA551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075D030E-3E4C-48EE-8960-7181F80561E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CD96112-0917-4FD9-BAD3-3B9EB492024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344009D6-AA88-481D-9CFC-8E61B8BEA05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43A9DC05-3839-4E8F-9E90-992E25ABEAA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7C50EDF4-FE6A-4080-813A-31073A8EAA2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0B30DFE6-CAED-4C9A-B117-65EFA1083C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FCAE25BE-E8D9-4235-A16C-C5A2F484A515}"/>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5A6804D6-8AAB-4E46-9264-E9886ABE357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4EB7F654-87FD-41C9-BC9A-62F6E822388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39F0A8F0-5416-4F1A-8A7D-B31EF765F5B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5BEDF3CC-AB1D-4A01-AC66-59CB9E7724A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CE89F817-FF47-4CE1-BC2C-C2A115F90B3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A66DB753-3DF8-46FC-819E-8D95ACF4472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2BFB5B1F-5E1F-4DCE-9DE7-0BB97C0A7B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C1AF809-18BD-4CDC-A326-9601469D464A}" type="slidenum">
              <a:rPr lang="en-US" altLang="en-US" b="0" smtClean="0"/>
              <a:pPr/>
              <a:t>21</a:t>
            </a:fld>
            <a:endParaRPr lang="en-US" altLang="en-US" b="0"/>
          </a:p>
        </p:txBody>
      </p:sp>
      <p:sp>
        <p:nvSpPr>
          <p:cNvPr id="49172" name="Rectangle 21">
            <a:extLst>
              <a:ext uri="{FF2B5EF4-FFF2-40B4-BE49-F238E27FC236}">
                <a16:creationId xmlns:a16="http://schemas.microsoft.com/office/drawing/2014/main" id="{F29CF5E8-05BE-43AF-901D-ABC2CA5037A9}"/>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9173" name="Straight Connector 23">
            <a:extLst>
              <a:ext uri="{FF2B5EF4-FFF2-40B4-BE49-F238E27FC236}">
                <a16:creationId xmlns:a16="http://schemas.microsoft.com/office/drawing/2014/main" id="{EA25B061-ED03-4925-9048-9F5F2E555D08}"/>
              </a:ext>
            </a:extLst>
          </p:cNvPr>
          <p:cNvCxnSpPr>
            <a:cxnSpLocks/>
            <a:stCxn id="49172" idx="0"/>
            <a:endCxn id="49172"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9174" name="Straight Connector 25">
            <a:extLst>
              <a:ext uri="{FF2B5EF4-FFF2-40B4-BE49-F238E27FC236}">
                <a16:creationId xmlns:a16="http://schemas.microsoft.com/office/drawing/2014/main" id="{36A40123-C6CB-4865-8AA3-9666342003A3}"/>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9175" name="Straight Connector 26">
            <a:extLst>
              <a:ext uri="{FF2B5EF4-FFF2-40B4-BE49-F238E27FC236}">
                <a16:creationId xmlns:a16="http://schemas.microsoft.com/office/drawing/2014/main" id="{4FECBFC1-518C-4305-8A6A-947AA09B6DB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9176" name="TextBox 11">
            <a:extLst>
              <a:ext uri="{FF2B5EF4-FFF2-40B4-BE49-F238E27FC236}">
                <a16:creationId xmlns:a16="http://schemas.microsoft.com/office/drawing/2014/main" id="{DCD20C4E-1213-4FCD-B442-61C93B01A9D6}"/>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9177" name="TextBox 11">
            <a:extLst>
              <a:ext uri="{FF2B5EF4-FFF2-40B4-BE49-F238E27FC236}">
                <a16:creationId xmlns:a16="http://schemas.microsoft.com/office/drawing/2014/main" id="{79EF8DCD-CE1E-4FBD-AF72-2BD0DC8EBC48}"/>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9178" name="TextBox 11">
            <a:extLst>
              <a:ext uri="{FF2B5EF4-FFF2-40B4-BE49-F238E27FC236}">
                <a16:creationId xmlns:a16="http://schemas.microsoft.com/office/drawing/2014/main" id="{3666683E-9C43-44B0-80FD-694986C2B29C}"/>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9179" name="TextBox 11">
            <a:extLst>
              <a:ext uri="{FF2B5EF4-FFF2-40B4-BE49-F238E27FC236}">
                <a16:creationId xmlns:a16="http://schemas.microsoft.com/office/drawing/2014/main" id="{2217B729-3538-4F07-953B-EFF1727C7EA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180" name="TextBox 11">
            <a:extLst>
              <a:ext uri="{FF2B5EF4-FFF2-40B4-BE49-F238E27FC236}">
                <a16:creationId xmlns:a16="http://schemas.microsoft.com/office/drawing/2014/main" id="{0031D9E2-1B3F-4EF1-B556-0959551A801D}"/>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9181" name="TextBox 11">
            <a:extLst>
              <a:ext uri="{FF2B5EF4-FFF2-40B4-BE49-F238E27FC236}">
                <a16:creationId xmlns:a16="http://schemas.microsoft.com/office/drawing/2014/main" id="{9F1751E2-1640-41D0-9F1D-1B4624A6F2EB}"/>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9182" name="TextBox 11">
            <a:extLst>
              <a:ext uri="{FF2B5EF4-FFF2-40B4-BE49-F238E27FC236}">
                <a16:creationId xmlns:a16="http://schemas.microsoft.com/office/drawing/2014/main" id="{873E8607-AEF9-4662-B789-B8C62BAA040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9183" name="TextBox 11">
            <a:extLst>
              <a:ext uri="{FF2B5EF4-FFF2-40B4-BE49-F238E27FC236}">
                <a16:creationId xmlns:a16="http://schemas.microsoft.com/office/drawing/2014/main" id="{8C1251BB-8960-4B7F-A751-DE5D65E4849B}"/>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9184" name="TextBox 11">
            <a:extLst>
              <a:ext uri="{FF2B5EF4-FFF2-40B4-BE49-F238E27FC236}">
                <a16:creationId xmlns:a16="http://schemas.microsoft.com/office/drawing/2014/main" id="{4723D721-334F-41B8-90B8-9C06F06B8740}"/>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9187" name="TextBox 11">
            <a:extLst>
              <a:ext uri="{FF2B5EF4-FFF2-40B4-BE49-F238E27FC236}">
                <a16:creationId xmlns:a16="http://schemas.microsoft.com/office/drawing/2014/main" id="{36460C04-6CA1-4C35-8BC5-A96676E30D2A}"/>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9189" name="TextBox 11">
            <a:extLst>
              <a:ext uri="{FF2B5EF4-FFF2-40B4-BE49-F238E27FC236}">
                <a16:creationId xmlns:a16="http://schemas.microsoft.com/office/drawing/2014/main" id="{F0B7C2FB-7631-41E6-8236-0EC6D21E3141}"/>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9190" name="TextBox 11">
            <a:extLst>
              <a:ext uri="{FF2B5EF4-FFF2-40B4-BE49-F238E27FC236}">
                <a16:creationId xmlns:a16="http://schemas.microsoft.com/office/drawing/2014/main" id="{70373EB7-EBFE-45E8-B606-599AEBA86F0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39" name="TextBox 38">
            <a:extLst>
              <a:ext uri="{FF2B5EF4-FFF2-40B4-BE49-F238E27FC236}">
                <a16:creationId xmlns:a16="http://schemas.microsoft.com/office/drawing/2014/main" id="{CFDE6640-A2B9-457F-AFC3-3EB4BFC4F2C5}"/>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p:txBody>
      </p:sp>
      <p:pic>
        <p:nvPicPr>
          <p:cNvPr id="40" name="Picture 39">
            <a:extLst>
              <a:ext uri="{FF2B5EF4-FFF2-40B4-BE49-F238E27FC236}">
                <a16:creationId xmlns:a16="http://schemas.microsoft.com/office/drawing/2014/main" id="{8EA66E47-3CBD-4706-840C-304D1CEBC7F8}"/>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62E71BB9-2223-4D85-9A57-57AB33556B1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84D40FED-1982-4A86-90FB-2EEE1221DDA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C154D759-FCD1-4772-879D-73522BE8342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F1A45896-C577-4DA9-9297-DC39BC1CBDDC}"/>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9F072354-1791-4066-B7E5-30AB08B57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DFA2B495-7D50-4BD5-992B-2C33371F13C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4E1976D3-6AB5-43DA-A08A-2BA8D8AFF638}"/>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54DEE53-0EF3-4F40-A1CC-1BEBD43142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5CD67324-2331-4455-91D4-B924D3CACA0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E2A12424-F132-4A1A-AABF-D1CBCCED73D2}"/>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64E2D2F9-8217-4D72-9A00-3830F4D163F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B879BB80-DCD0-4BDD-B903-F4BE98D86ED7}"/>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9BEF547E-2021-4709-9A8E-C6DEF578629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9F322893-A914-46DF-A3F4-3B1F54B573E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1CB35D83-971C-4046-A9EB-8A400B49502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9D25B254-2BA7-42C9-860A-9E449671DAA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80DD6E95-858E-43EF-86F1-957B3AF05600}"/>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F8919A6A-F1D6-4E63-A97C-22F6391BE62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64D0F814-F997-4419-AA08-5885BCC761E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B9D3CB3B-D50C-4EDF-8C97-E87BFA74E19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47FD0C8B-71F0-45C7-9791-F692E81F01B0}"/>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0" name="TextBox 11">
            <a:extLst>
              <a:ext uri="{FF2B5EF4-FFF2-40B4-BE49-F238E27FC236}">
                <a16:creationId xmlns:a16="http://schemas.microsoft.com/office/drawing/2014/main" id="{0DD93C47-F28E-4BEE-B52E-F5475E6C7D3E}"/>
              </a:ext>
            </a:extLst>
          </p:cNvPr>
          <p:cNvSpPr txBox="1">
            <a:spLocks noChangeArrowheads="1"/>
          </p:cNvSpPr>
          <p:nvPr/>
        </p:nvSpPr>
        <p:spPr bwMode="auto">
          <a:xfrm>
            <a:off x="1647825" y="5283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a:t>
            </a:r>
            <a:r>
              <a:rPr lang="en-US" altLang="en-US" sz="1800" dirty="0" err="1"/>
              <a:t>Shadle</a:t>
            </a:r>
            <a:r>
              <a:rPr lang="en-US" altLang="en-US" sz="1800" dirty="0"/>
              <a:t> Park subs out 8 and puts in 14 (this will occur with a whistle between serves </a:t>
            </a:r>
            <a:r>
              <a:rPr lang="en-US" altLang="en-US" sz="1800" i="1" dirty="0"/>
              <a:t>in front</a:t>
            </a:r>
            <a:r>
              <a:rPr lang="en-US" altLang="en-US" sz="1800" dirty="0"/>
              <a:t> of the attack line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936750" y="55514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14</a:t>
            </a:r>
          </a:p>
        </p:txBody>
      </p:sp>
      <p:sp>
        <p:nvSpPr>
          <p:cNvPr id="48" name="Arc 47">
            <a:extLst>
              <a:ext uri="{FF2B5EF4-FFF2-40B4-BE49-F238E27FC236}">
                <a16:creationId xmlns:a16="http://schemas.microsoft.com/office/drawing/2014/main" id="{B7EC5C2B-98CE-446F-919C-81181D3CEC6E}"/>
              </a:ext>
            </a:extLst>
          </p:cNvPr>
          <p:cNvSpPr/>
          <p:nvPr/>
        </p:nvSpPr>
        <p:spPr bwMode="auto">
          <a:xfrm>
            <a:off x="1787525" y="3849688"/>
            <a:ext cx="639763" cy="2098675"/>
          </a:xfrm>
          <a:prstGeom prst="arc">
            <a:avLst>
              <a:gd name="adj1" fmla="val 16388764"/>
              <a:gd name="adj2" fmla="val 4560404"/>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0" name="Arc 49">
            <a:extLst>
              <a:ext uri="{FF2B5EF4-FFF2-40B4-BE49-F238E27FC236}">
                <a16:creationId xmlns:a16="http://schemas.microsoft.com/office/drawing/2014/main" id="{09C07F33-612A-450F-BE61-CF15B35E0C24}"/>
              </a:ext>
            </a:extLst>
          </p:cNvPr>
          <p:cNvSpPr/>
          <p:nvPr/>
        </p:nvSpPr>
        <p:spPr bwMode="auto">
          <a:xfrm flipH="1">
            <a:off x="1595438" y="5467350"/>
            <a:ext cx="249237" cy="841375"/>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25566894-AE8B-4466-8EE2-873226E09EB7}"/>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076BEE6-D060-425F-8EA3-2E339D2E644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4424825E-A200-4C58-9B90-27AA8AC3FE9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E66DD36D-754B-4A96-8DC8-5BB398E7EC1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7D670B88-5EC2-4A52-B2AC-E558B6C0A58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A4038BDA-7759-4260-B3E9-4031CED7A36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1C2E1596-5AE5-4BDD-9E83-4CDB92C3574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55135BF3-D87A-441F-B5F1-365ADB79E73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0900771-4FE4-4C2D-9FE4-B23791B8C67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14C313CF-36BA-4828-B8F3-1CAFF2E01AB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CE11520E-F725-437D-AB3E-E0F1EA0249C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7E73A19E-5909-4AEF-8C32-61221D8D07C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BD3E5F92-567C-4FAC-91A4-3713F6CAD7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63EA12E1-901C-4BD1-BA1D-518917B5E28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27773961-5404-4215-A24A-32758B2AEF8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F65BAA66-D99B-4F04-BD3D-004D465229F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253BA904-8561-413D-AE34-0DE7A3B3B8C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46C0AD0C-36DE-4015-8A81-04BABD62ECF7}"/>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90F242C4-0C3A-4A71-BC1C-2D0F7D4F78E8}"/>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5A70ED54-132B-4521-B8B9-D879F0343C2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AD2F23A1-A836-441F-8CC2-5D96C663CF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9E79DC97-9E4C-4E59-AFB7-8249B039778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1240" name="TextBox 23">
            <a:extLst>
              <a:ext uri="{FF2B5EF4-FFF2-40B4-BE49-F238E27FC236}">
                <a16:creationId xmlns:a16="http://schemas.microsoft.com/office/drawing/2014/main" id="{EC9DD3F1-06F5-4947-B429-C2E9286882BE}"/>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51241" name="Straight Connector 163">
            <a:extLst>
              <a:ext uri="{FF2B5EF4-FFF2-40B4-BE49-F238E27FC236}">
                <a16:creationId xmlns:a16="http://schemas.microsoft.com/office/drawing/2014/main" id="{EA5EFA42-37C1-44FB-B9E1-7766B5AF2E7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4" name="TextBox 43">
            <a:extLst>
              <a:ext uri="{FF2B5EF4-FFF2-40B4-BE49-F238E27FC236}">
                <a16:creationId xmlns:a16="http://schemas.microsoft.com/office/drawing/2014/main" id="{F4F1AC3F-D0C8-4798-9EB9-2F4C4DF5A6FF}"/>
              </a:ext>
            </a:extLst>
          </p:cNvPr>
          <p:cNvSpPr txBox="1">
            <a:spLocks noChangeArrowheads="1"/>
          </p:cNvSpPr>
          <p:nvPr/>
        </p:nvSpPr>
        <p:spPr bwMode="auto">
          <a:xfrm>
            <a:off x="4845050" y="3573463"/>
            <a:ext cx="4087813" cy="286232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a:t>
            </a:r>
            <a:r>
              <a:rPr lang="en-US" altLang="en-US" sz="1800" dirty="0" err="1"/>
              <a:t>Shadle</a:t>
            </a:r>
            <a:r>
              <a:rPr lang="en-US" altLang="en-US" sz="1800" dirty="0"/>
              <a:t> Park subs out 8 and puts in 14 (this will occur with a whistle between serves </a:t>
            </a:r>
            <a:r>
              <a:rPr lang="en-US" altLang="en-US" sz="1800" i="1" dirty="0"/>
              <a:t>in front</a:t>
            </a:r>
            <a:r>
              <a:rPr lang="en-US" altLang="en-US" sz="1800" dirty="0"/>
              <a:t> of the attack line.</a:t>
            </a:r>
          </a:p>
          <a:p>
            <a:pPr eaLnBrk="1" hangingPunct="1">
              <a:spcBef>
                <a:spcPct val="0"/>
              </a:spcBef>
              <a:buClrTx/>
            </a:pPr>
            <a:r>
              <a:rPr lang="en-US" altLang="en-US" sz="1800" dirty="0"/>
              <a:t>Mark the sub in the running tally below as well.</a:t>
            </a:r>
          </a:p>
        </p:txBody>
      </p:sp>
      <p:pic>
        <p:nvPicPr>
          <p:cNvPr id="41" name="Picture 40">
            <a:extLst>
              <a:ext uri="{FF2B5EF4-FFF2-40B4-BE49-F238E27FC236}">
                <a16:creationId xmlns:a16="http://schemas.microsoft.com/office/drawing/2014/main" id="{452F4EF5-8AAA-4435-A396-B43A086DB2C4}"/>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B3E7F7EC-1740-4EEA-B349-54BB28A35BC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A40CF3D3-AF31-4C03-B927-0FA5CB68A4A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3E358092-62F0-4BF1-B201-E21517A6C0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73B671A6-0AE0-4898-A2CA-942B8FEC909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75C1656-F553-41F2-941C-7CB4665C15E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5AAD69C1-D488-4E91-8AAF-0A6356009A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CF3C0114-8D70-4115-95EB-1F97E3BACFE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19DE2FE0-9708-4405-91DF-812400882DFF}"/>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A45F9D03-4F3B-4746-8D44-D885E73C1C0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A277AE9F-D560-4FB4-B8DD-2B1EDF8B5C3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EB296812-8E3F-44D3-A698-A258B10480E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DA383EEC-FBC3-430A-B935-AC4E36AD286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CDFCD69E-C8BE-467F-9475-D719C4D8B00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0D791DD5-3CC6-4560-8D06-E228BA896B7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9EF7CF89-DC8C-4520-B20C-11DF6BCD3E9B}"/>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E88BE685-B233-4261-B695-C0FEA289120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9" name="TextBox 23">
            <a:extLst>
              <a:ext uri="{FF2B5EF4-FFF2-40B4-BE49-F238E27FC236}">
                <a16:creationId xmlns:a16="http://schemas.microsoft.com/office/drawing/2014/main" id="{8C598927-91C2-4EB9-A613-9550444C9BD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0" name="TextBox 23">
            <a:extLst>
              <a:ext uri="{FF2B5EF4-FFF2-40B4-BE49-F238E27FC236}">
                <a16:creationId xmlns:a16="http://schemas.microsoft.com/office/drawing/2014/main" id="{0276E674-676D-4395-9131-B5004B23EE1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6D36C0BB-192D-4E08-AAC4-CC1484CA5E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2" name="Straight Connector 42">
            <a:extLst>
              <a:ext uri="{FF2B5EF4-FFF2-40B4-BE49-F238E27FC236}">
                <a16:creationId xmlns:a16="http://schemas.microsoft.com/office/drawing/2014/main" id="{0119A070-2D38-44F3-BF3F-0828E6A4E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BA32D42D-3BFA-4177-8CE9-4FF8DE1A358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4" name="TextBox 23">
            <a:extLst>
              <a:ext uri="{FF2B5EF4-FFF2-40B4-BE49-F238E27FC236}">
                <a16:creationId xmlns:a16="http://schemas.microsoft.com/office/drawing/2014/main" id="{55D2136E-F34B-482D-82B6-ADB33E86C6D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5" name="Straight Connector 163">
            <a:extLst>
              <a:ext uri="{FF2B5EF4-FFF2-40B4-BE49-F238E27FC236}">
                <a16:creationId xmlns:a16="http://schemas.microsoft.com/office/drawing/2014/main" id="{49FD36F5-F945-4966-A2AF-299DB69664B7}"/>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6" name="Straight Connector 163">
            <a:extLst>
              <a:ext uri="{FF2B5EF4-FFF2-40B4-BE49-F238E27FC236}">
                <a16:creationId xmlns:a16="http://schemas.microsoft.com/office/drawing/2014/main" id="{84CE4918-BADA-41DA-8C43-77C4D4B5D4B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49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592137" y="602138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2" name="Arc 41">
            <a:extLst>
              <a:ext uri="{FF2B5EF4-FFF2-40B4-BE49-F238E27FC236}">
                <a16:creationId xmlns:a16="http://schemas.microsoft.com/office/drawing/2014/main" id="{76B27941-9318-4643-9FAD-D248EC4D50F1}"/>
              </a:ext>
            </a:extLst>
          </p:cNvPr>
          <p:cNvSpPr/>
          <p:nvPr/>
        </p:nvSpPr>
        <p:spPr bwMode="auto">
          <a:xfrm rot="1522965" flipH="1">
            <a:off x="994286" y="4100832"/>
            <a:ext cx="751942" cy="227991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51589663-D32F-450F-9016-30D42A7C3554}"/>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5562A2BE-6684-43CE-BB07-BDEAC422193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FFE6E3C-3C98-4E28-85A0-D0D7F65D7B9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BF70182C-166C-4343-9221-639B8583FDE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A68DE1C6-8089-453D-BC09-5086202C697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8" name="TextBox 23">
            <a:extLst>
              <a:ext uri="{FF2B5EF4-FFF2-40B4-BE49-F238E27FC236}">
                <a16:creationId xmlns:a16="http://schemas.microsoft.com/office/drawing/2014/main" id="{51E70DC7-E44A-4568-9DC8-1752EAB7D0C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9" name="TextBox 23">
            <a:extLst>
              <a:ext uri="{FF2B5EF4-FFF2-40B4-BE49-F238E27FC236}">
                <a16:creationId xmlns:a16="http://schemas.microsoft.com/office/drawing/2014/main" id="{391DFA1C-309E-4CE6-9AB8-5C6C27EC558E}"/>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0" name="TextBox 23">
            <a:extLst>
              <a:ext uri="{FF2B5EF4-FFF2-40B4-BE49-F238E27FC236}">
                <a16:creationId xmlns:a16="http://schemas.microsoft.com/office/drawing/2014/main" id="{6DA06587-492F-4856-9561-3CF021BB697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1" name="TextBox 23">
            <a:extLst>
              <a:ext uri="{FF2B5EF4-FFF2-40B4-BE49-F238E27FC236}">
                <a16:creationId xmlns:a16="http://schemas.microsoft.com/office/drawing/2014/main" id="{C696A5DD-E78B-495C-BBF5-66F8F1B0721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2" name="TextBox 23">
            <a:extLst>
              <a:ext uri="{FF2B5EF4-FFF2-40B4-BE49-F238E27FC236}">
                <a16:creationId xmlns:a16="http://schemas.microsoft.com/office/drawing/2014/main" id="{08ED8ACA-8A25-4FF9-9ECD-F421B78EC06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3" name="TextBox 23">
            <a:extLst>
              <a:ext uri="{FF2B5EF4-FFF2-40B4-BE49-F238E27FC236}">
                <a16:creationId xmlns:a16="http://schemas.microsoft.com/office/drawing/2014/main" id="{757E8F88-EC7C-4537-81B8-23715E7694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4" name="TextBox 23">
            <a:extLst>
              <a:ext uri="{FF2B5EF4-FFF2-40B4-BE49-F238E27FC236}">
                <a16:creationId xmlns:a16="http://schemas.microsoft.com/office/drawing/2014/main" id="{0AFF25C1-E111-4B38-BFF8-9DEFAB3486B0}"/>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5" name="TextBox 23">
            <a:extLst>
              <a:ext uri="{FF2B5EF4-FFF2-40B4-BE49-F238E27FC236}">
                <a16:creationId xmlns:a16="http://schemas.microsoft.com/office/drawing/2014/main" id="{D3C685BB-5E20-47E6-B5B6-495636830D1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6" name="TextBox 23">
            <a:extLst>
              <a:ext uri="{FF2B5EF4-FFF2-40B4-BE49-F238E27FC236}">
                <a16:creationId xmlns:a16="http://schemas.microsoft.com/office/drawing/2014/main" id="{34EABAE4-4489-40A1-A4F0-32B5FA4A13F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7" name="TextBox 23">
            <a:extLst>
              <a:ext uri="{FF2B5EF4-FFF2-40B4-BE49-F238E27FC236}">
                <a16:creationId xmlns:a16="http://schemas.microsoft.com/office/drawing/2014/main" id="{6742D230-8309-4D71-BC0E-89C4067BBB5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8" name="TextBox 23">
            <a:extLst>
              <a:ext uri="{FF2B5EF4-FFF2-40B4-BE49-F238E27FC236}">
                <a16:creationId xmlns:a16="http://schemas.microsoft.com/office/drawing/2014/main" id="{58A838DF-5171-47FA-8C65-2D5F08B2BB1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9" name="TextBox 11">
            <a:extLst>
              <a:ext uri="{FF2B5EF4-FFF2-40B4-BE49-F238E27FC236}">
                <a16:creationId xmlns:a16="http://schemas.microsoft.com/office/drawing/2014/main" id="{F920963F-9327-4954-ACB3-100F3FC1AB4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0" name="TextBox 12">
            <a:extLst>
              <a:ext uri="{FF2B5EF4-FFF2-40B4-BE49-F238E27FC236}">
                <a16:creationId xmlns:a16="http://schemas.microsoft.com/office/drawing/2014/main" id="{69A77404-D22F-4A7D-A6EE-CC05E9B8542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1" name="TextBox 23">
            <a:extLst>
              <a:ext uri="{FF2B5EF4-FFF2-40B4-BE49-F238E27FC236}">
                <a16:creationId xmlns:a16="http://schemas.microsoft.com/office/drawing/2014/main" id="{9A7242EF-ADCA-4F66-BFF6-42367A15D10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2" name="TextBox 23">
            <a:extLst>
              <a:ext uri="{FF2B5EF4-FFF2-40B4-BE49-F238E27FC236}">
                <a16:creationId xmlns:a16="http://schemas.microsoft.com/office/drawing/2014/main" id="{4CE35187-48A7-4E52-ACA1-A698BA9D1C4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3" name="Straight Connector 42">
            <a:extLst>
              <a:ext uri="{FF2B5EF4-FFF2-40B4-BE49-F238E27FC236}">
                <a16:creationId xmlns:a16="http://schemas.microsoft.com/office/drawing/2014/main" id="{C4002A93-D03D-4C13-A999-318ED39A8E38}"/>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1C5545F4-038D-4B49-9642-C0D90DCDEF5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575B8B10-CB7F-4AC2-B5AD-23324C6BADF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6" name="TextBox 23">
            <a:extLst>
              <a:ext uri="{FF2B5EF4-FFF2-40B4-BE49-F238E27FC236}">
                <a16:creationId xmlns:a16="http://schemas.microsoft.com/office/drawing/2014/main" id="{54BA5387-64F2-43C0-A761-F3D0E573ABC7}"/>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7" name="Straight Connector 163">
            <a:extLst>
              <a:ext uri="{FF2B5EF4-FFF2-40B4-BE49-F238E27FC236}">
                <a16:creationId xmlns:a16="http://schemas.microsoft.com/office/drawing/2014/main" id="{CF3C78A0-0F4D-4DC4-83E6-62944DF45A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8" name="Straight Connector 163">
            <a:extLst>
              <a:ext uri="{FF2B5EF4-FFF2-40B4-BE49-F238E27FC236}">
                <a16:creationId xmlns:a16="http://schemas.microsoft.com/office/drawing/2014/main" id="{1C2864BA-09DE-4D31-8083-27A52231D15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986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pic>
        <p:nvPicPr>
          <p:cNvPr id="42" name="Picture 41">
            <a:extLst>
              <a:ext uri="{FF2B5EF4-FFF2-40B4-BE49-F238E27FC236}">
                <a16:creationId xmlns:a16="http://schemas.microsoft.com/office/drawing/2014/main" id="{A6E78357-C626-4EC3-9E97-D95DEB80E32F}"/>
              </a:ext>
            </a:extLst>
          </p:cNvPr>
          <p:cNvPicPr>
            <a:picLocks noChangeAspect="1"/>
          </p:cNvPicPr>
          <p:nvPr/>
        </p:nvPicPr>
        <p:blipFill>
          <a:blip r:embed="rId3"/>
          <a:stretch>
            <a:fillRect/>
          </a:stretch>
        </p:blipFill>
        <p:spPr>
          <a:xfrm>
            <a:off x="0" y="329577"/>
            <a:ext cx="9144000" cy="3007983"/>
          </a:xfrm>
          <a:prstGeom prst="rect">
            <a:avLst/>
          </a:prstGeom>
        </p:spPr>
      </p:pic>
      <p:sp>
        <p:nvSpPr>
          <p:cNvPr id="43" name="TextBox 23">
            <a:extLst>
              <a:ext uri="{FF2B5EF4-FFF2-40B4-BE49-F238E27FC236}">
                <a16:creationId xmlns:a16="http://schemas.microsoft.com/office/drawing/2014/main" id="{235D7E10-59CD-4857-A789-F944B30A4BE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5" name="TextBox 23">
            <a:extLst>
              <a:ext uri="{FF2B5EF4-FFF2-40B4-BE49-F238E27FC236}">
                <a16:creationId xmlns:a16="http://schemas.microsoft.com/office/drawing/2014/main" id="{20640A49-E4ED-4E43-8122-0C2866CE71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6" name="TextBox 23">
            <a:extLst>
              <a:ext uri="{FF2B5EF4-FFF2-40B4-BE49-F238E27FC236}">
                <a16:creationId xmlns:a16="http://schemas.microsoft.com/office/drawing/2014/main" id="{BEB21FDB-2C2E-4047-B215-662879D0DC1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7" name="TextBox 23">
            <a:extLst>
              <a:ext uri="{FF2B5EF4-FFF2-40B4-BE49-F238E27FC236}">
                <a16:creationId xmlns:a16="http://schemas.microsoft.com/office/drawing/2014/main" id="{0B475B1D-1C5D-450B-96E8-CB1D98CFDD6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8" name="TextBox 23">
            <a:extLst>
              <a:ext uri="{FF2B5EF4-FFF2-40B4-BE49-F238E27FC236}">
                <a16:creationId xmlns:a16="http://schemas.microsoft.com/office/drawing/2014/main" id="{E4D292AE-B1F0-454E-A25B-8C647F1AE6D8}"/>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78697FE7-014E-4C07-9F19-27AB988BAB0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B522DF91-E813-40A2-BB53-8E32B7518E0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9414181D-3D43-4251-B6F8-898BCEBB5BE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8B3292A3-AF90-430E-92CE-E88B4EC40CC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CA3FBADE-8C78-457A-83CA-55C7A41D36E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B287C719-636F-4585-9F4E-462A5912060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F4B7D806-9CDF-495C-855C-27B9C3F5F5C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29929765-FC05-490F-A4C0-2A753F122AE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88A67EF8-E199-4EF5-B3FB-CFF5947F204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F2EFA774-6E18-47B6-A62C-60E7A0CB0D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E07DE48-390F-476E-AF33-3DF66C95FEB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9A15623A-FF41-4DAB-A155-B7C74F35612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1" name="TextBox 23">
            <a:extLst>
              <a:ext uri="{FF2B5EF4-FFF2-40B4-BE49-F238E27FC236}">
                <a16:creationId xmlns:a16="http://schemas.microsoft.com/office/drawing/2014/main" id="{1817DB2F-109F-459C-8BC5-320ABDC6713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2" name="Straight Connector 42">
            <a:extLst>
              <a:ext uri="{FF2B5EF4-FFF2-40B4-BE49-F238E27FC236}">
                <a16:creationId xmlns:a16="http://schemas.microsoft.com/office/drawing/2014/main" id="{DFFBCE8E-A2BE-4EAE-81E8-5EC7B32CADA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3D750FBD-B6D6-4760-BB1C-960DAB4CD3B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3CBBA0CC-6D2B-4F35-89FC-E96C47B129B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5" name="TextBox 23">
            <a:extLst>
              <a:ext uri="{FF2B5EF4-FFF2-40B4-BE49-F238E27FC236}">
                <a16:creationId xmlns:a16="http://schemas.microsoft.com/office/drawing/2014/main" id="{3B3883F5-935D-402A-BD78-746A6DF807B6}"/>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6" name="Straight Connector 163">
            <a:extLst>
              <a:ext uri="{FF2B5EF4-FFF2-40B4-BE49-F238E27FC236}">
                <a16:creationId xmlns:a16="http://schemas.microsoft.com/office/drawing/2014/main" id="{99448048-A7FF-4DDB-B9E1-ECB81FF757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7" name="Straight Connector 163">
            <a:extLst>
              <a:ext uri="{FF2B5EF4-FFF2-40B4-BE49-F238E27FC236}">
                <a16:creationId xmlns:a16="http://schemas.microsoft.com/office/drawing/2014/main" id="{1C1A8A5B-4F0C-46A6-8BDC-18CC3C8935E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4" name="TextBox 23">
            <a:extLst>
              <a:ext uri="{FF2B5EF4-FFF2-40B4-BE49-F238E27FC236}">
                <a16:creationId xmlns:a16="http://schemas.microsoft.com/office/drawing/2014/main" id="{5D0A6400-2732-4564-998C-820A7765A6B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68" name="Straight Connector 42">
            <a:extLst>
              <a:ext uri="{FF2B5EF4-FFF2-40B4-BE49-F238E27FC236}">
                <a16:creationId xmlns:a16="http://schemas.microsoft.com/office/drawing/2014/main" id="{DCDB7A41-3AB5-4389-9780-E42129757970}"/>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52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Arc 43">
            <a:extLst>
              <a:ext uri="{FF2B5EF4-FFF2-40B4-BE49-F238E27FC236}">
                <a16:creationId xmlns:a16="http://schemas.microsoft.com/office/drawing/2014/main" id="{101A78C1-3A74-444E-95E2-EB936875D539}"/>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5" name="Arc 44">
            <a:extLst>
              <a:ext uri="{FF2B5EF4-FFF2-40B4-BE49-F238E27FC236}">
                <a16:creationId xmlns:a16="http://schemas.microsoft.com/office/drawing/2014/main" id="{AB362DF6-74A7-4DD4-B159-618FF8145C8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6" name="Picture 45">
            <a:extLst>
              <a:ext uri="{FF2B5EF4-FFF2-40B4-BE49-F238E27FC236}">
                <a16:creationId xmlns:a16="http://schemas.microsoft.com/office/drawing/2014/main" id="{342646BB-5991-46E8-BA6D-556D579E2886}"/>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00545424-E59A-4FE0-B634-9F2C1C9A8CDC}"/>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D3AB9BC3-25C3-4460-9D96-69205DAAF96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9BC95279-CFCE-490C-9C7F-F343D7F909E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19BE226B-D408-4688-A566-A9988BB800E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5464649E-C642-476A-A07C-9FD4A9FAAA1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AB9A58D-484C-4574-9897-9EE9B151B76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BC03529C-E8D2-4775-A399-A72497B2A7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27D582F8-1BEC-4DF3-A0D2-62F3A35C078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427ACA87-589A-4F23-902D-1F117780270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0B029CD3-7A78-4862-A977-EFAEC294347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4A4A3973-DDEE-49E1-A25A-26FFFE90253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D5E4516-AB88-454B-968D-40036D23C0B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AC81C252-56F0-421E-B147-7847CD1B321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5B903497-2C44-48D4-95C4-2BA8B4C850F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49986395-9666-4D95-A20D-824D5BC846E7}"/>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D1EBA69-EBED-4B44-8A81-D44B6CC22D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82EAC560-F9BB-46F7-A899-4A479681539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678517FC-2D56-490A-9864-191DA0FE47D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E1697B42-6384-4335-BBA5-66D1B4E4031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9A273905-AD3A-4BA3-B6C6-6482B36B5DF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D7178B1D-1BB0-43D3-9A16-C061CD674FD7}"/>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414A48FA-D0EE-4C58-A615-99C11556BDC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3E31472E-A5F6-4106-9281-27578F02D2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A4E30592-02E8-4AD8-B48D-EDDD22DC84A6}"/>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44C29474-2BF1-45DD-B48C-9BC7E334598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C10B909E-750C-497B-A3AF-A7FAF2FEC4C3}"/>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CB378A2B-C90F-47A8-813E-F39695C14FF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3676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 name="TextBox 44">
            <a:extLst>
              <a:ext uri="{FF2B5EF4-FFF2-40B4-BE49-F238E27FC236}">
                <a16:creationId xmlns:a16="http://schemas.microsoft.com/office/drawing/2014/main" id="{D386EA76-8A42-4C0A-9795-F8EC1B536FF0}"/>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pic>
        <p:nvPicPr>
          <p:cNvPr id="46" name="Picture 45">
            <a:extLst>
              <a:ext uri="{FF2B5EF4-FFF2-40B4-BE49-F238E27FC236}">
                <a16:creationId xmlns:a16="http://schemas.microsoft.com/office/drawing/2014/main" id="{317D8449-F230-40BC-9D15-FBF825D3534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BABA315B-23FF-4E27-BC04-31EB62AA800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1520A7EF-23E4-4B73-9FFA-AF0B1F8D26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E8E714A3-58B1-4553-A3EC-6B06135C82C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AAF53251-B824-4B3A-8CD9-77CEF15B78C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D5021650-7FCB-4BFA-98C6-07C2B72F4DC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6D089528-AC18-4D6B-A7CE-D3A9EC65C28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2A57C0CC-BF81-433D-A4D0-D1ECFCA460D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B6BD3537-E654-4958-9077-822BB91A201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6D13BF1F-26D5-43AB-8AE9-6B25B0F2F63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0D5D588-86BD-4F8A-A4A9-714A7CC7FE2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90D0F193-1983-45F4-A452-D5054DE1B11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B9C209B-0AB6-4B81-9B62-8FCD012E716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30F7A8CA-C36E-4D0E-8F67-1B59E924C7C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C59E269B-22C0-497B-B383-2F025DE6AAE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5C6E4884-6518-4D5F-96AA-9A3139DDFB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CA04AB3F-B3A2-4DFC-8FEE-7A99DE9D4D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3ABCDF72-2B8C-4615-81D5-512E5F9211B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30BC37FD-2BA5-4558-A167-251CC8FE125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21896321-048F-48A7-94C4-0EAA6DE9663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BEE55869-1780-4B31-AEF9-CF9CFFA9F523}"/>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0D7A227-4279-45FA-B0B5-4C0FF301E6D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3177D7E9-FBA9-406A-80DC-100460EC33E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F20DF724-3E71-4BE7-BD46-383263EE84E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7D2E7A87-90F5-4F8D-80F9-61AAF1D9DCC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FCF20DCC-6AD2-4433-BE16-931251CCCD23}"/>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A7F6C3CA-23D5-4DE9-A99B-03F944D0BC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B316DDF6-369E-4E67-BD99-631A8B68156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4" name="TextBox 23">
            <a:extLst>
              <a:ext uri="{FF2B5EF4-FFF2-40B4-BE49-F238E27FC236}">
                <a16:creationId xmlns:a16="http://schemas.microsoft.com/office/drawing/2014/main" id="{737CDD2B-D78D-4AC3-A88B-C0A6B777A61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8397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4" name="Picture 43">
            <a:extLst>
              <a:ext uri="{FF2B5EF4-FFF2-40B4-BE49-F238E27FC236}">
                <a16:creationId xmlns:a16="http://schemas.microsoft.com/office/drawing/2014/main" id="{9DB36D07-72F6-46BF-8536-BCC08A7B2D7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CC0DAD0A-4040-4B4B-9689-DEE379B2C97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7" name="TextBox 23">
            <a:extLst>
              <a:ext uri="{FF2B5EF4-FFF2-40B4-BE49-F238E27FC236}">
                <a16:creationId xmlns:a16="http://schemas.microsoft.com/office/drawing/2014/main" id="{EAEB92BC-3260-4EC7-91D0-D65D8593240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8" name="TextBox 23">
            <a:extLst>
              <a:ext uri="{FF2B5EF4-FFF2-40B4-BE49-F238E27FC236}">
                <a16:creationId xmlns:a16="http://schemas.microsoft.com/office/drawing/2014/main" id="{6CF48E24-D8BC-43A7-AF3F-F62AC08FDC7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AF699640-0A39-4457-BEA5-57427A9E6F74}"/>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0" name="TextBox 23">
            <a:extLst>
              <a:ext uri="{FF2B5EF4-FFF2-40B4-BE49-F238E27FC236}">
                <a16:creationId xmlns:a16="http://schemas.microsoft.com/office/drawing/2014/main" id="{354C7339-294D-4598-83D8-32982122A65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1" name="TextBox 23">
            <a:extLst>
              <a:ext uri="{FF2B5EF4-FFF2-40B4-BE49-F238E27FC236}">
                <a16:creationId xmlns:a16="http://schemas.microsoft.com/office/drawing/2014/main" id="{8EA8377A-0F21-4321-AC5E-5851459BA88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2" name="TextBox 23">
            <a:extLst>
              <a:ext uri="{FF2B5EF4-FFF2-40B4-BE49-F238E27FC236}">
                <a16:creationId xmlns:a16="http://schemas.microsoft.com/office/drawing/2014/main" id="{6C3BFD51-7A2A-46EE-82DE-EC5129D71FA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3" name="TextBox 23">
            <a:extLst>
              <a:ext uri="{FF2B5EF4-FFF2-40B4-BE49-F238E27FC236}">
                <a16:creationId xmlns:a16="http://schemas.microsoft.com/office/drawing/2014/main" id="{C795D627-A090-4927-9383-436731C0136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4" name="TextBox 23">
            <a:extLst>
              <a:ext uri="{FF2B5EF4-FFF2-40B4-BE49-F238E27FC236}">
                <a16:creationId xmlns:a16="http://schemas.microsoft.com/office/drawing/2014/main" id="{490FF0B2-6869-41BB-A251-33E5E0453F1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5" name="TextBox 23">
            <a:extLst>
              <a:ext uri="{FF2B5EF4-FFF2-40B4-BE49-F238E27FC236}">
                <a16:creationId xmlns:a16="http://schemas.microsoft.com/office/drawing/2014/main" id="{CBA77718-B502-4E53-A766-C8705F6ABC2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6" name="TextBox 23">
            <a:extLst>
              <a:ext uri="{FF2B5EF4-FFF2-40B4-BE49-F238E27FC236}">
                <a16:creationId xmlns:a16="http://schemas.microsoft.com/office/drawing/2014/main" id="{ED3ECED9-C077-4A45-ADD0-177EA98162F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7" name="TextBox 23">
            <a:extLst>
              <a:ext uri="{FF2B5EF4-FFF2-40B4-BE49-F238E27FC236}">
                <a16:creationId xmlns:a16="http://schemas.microsoft.com/office/drawing/2014/main" id="{FBA10D16-870D-42B8-8B98-C5AEA75C4AD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8" name="TextBox 23">
            <a:extLst>
              <a:ext uri="{FF2B5EF4-FFF2-40B4-BE49-F238E27FC236}">
                <a16:creationId xmlns:a16="http://schemas.microsoft.com/office/drawing/2014/main" id="{A4FE938A-1FD8-4CD3-8261-FE2CA464C4A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9" name="TextBox 23">
            <a:extLst>
              <a:ext uri="{FF2B5EF4-FFF2-40B4-BE49-F238E27FC236}">
                <a16:creationId xmlns:a16="http://schemas.microsoft.com/office/drawing/2014/main" id="{347F38B7-025B-41DA-B730-741BDEB05E8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0" name="TextBox 11">
            <a:extLst>
              <a:ext uri="{FF2B5EF4-FFF2-40B4-BE49-F238E27FC236}">
                <a16:creationId xmlns:a16="http://schemas.microsoft.com/office/drawing/2014/main" id="{59FB9DD6-3C4A-485F-AA9A-F98CDEFF7B0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1" name="TextBox 12">
            <a:extLst>
              <a:ext uri="{FF2B5EF4-FFF2-40B4-BE49-F238E27FC236}">
                <a16:creationId xmlns:a16="http://schemas.microsoft.com/office/drawing/2014/main" id="{F4B51F3C-1E68-459C-A34F-292EADFBA22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2" name="TextBox 23">
            <a:extLst>
              <a:ext uri="{FF2B5EF4-FFF2-40B4-BE49-F238E27FC236}">
                <a16:creationId xmlns:a16="http://schemas.microsoft.com/office/drawing/2014/main" id="{C45B9468-388D-4151-B111-63D80B8C75A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3" name="TextBox 23">
            <a:extLst>
              <a:ext uri="{FF2B5EF4-FFF2-40B4-BE49-F238E27FC236}">
                <a16:creationId xmlns:a16="http://schemas.microsoft.com/office/drawing/2014/main" id="{1EA04AC1-3483-4D20-BFC0-D5FA54ABE4D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4" name="Straight Connector 42">
            <a:extLst>
              <a:ext uri="{FF2B5EF4-FFF2-40B4-BE49-F238E27FC236}">
                <a16:creationId xmlns:a16="http://schemas.microsoft.com/office/drawing/2014/main" id="{BEFCEEA1-104C-4002-B54E-484EBAC0BB1F}"/>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EE5ADEF7-B25A-4F85-BDD0-69247C2AE9C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82D1DD0-2213-481A-9440-8D98A3F90A8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7" name="TextBox 23">
            <a:extLst>
              <a:ext uri="{FF2B5EF4-FFF2-40B4-BE49-F238E27FC236}">
                <a16:creationId xmlns:a16="http://schemas.microsoft.com/office/drawing/2014/main" id="{AABB1ACF-0C3B-4DB5-8342-AC87C4996B8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8" name="Straight Connector 163">
            <a:extLst>
              <a:ext uri="{FF2B5EF4-FFF2-40B4-BE49-F238E27FC236}">
                <a16:creationId xmlns:a16="http://schemas.microsoft.com/office/drawing/2014/main" id="{9341CEC5-9023-41FB-B672-247BCE3A2D2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9" name="Straight Connector 163">
            <a:extLst>
              <a:ext uri="{FF2B5EF4-FFF2-40B4-BE49-F238E27FC236}">
                <a16:creationId xmlns:a16="http://schemas.microsoft.com/office/drawing/2014/main" id="{436E0578-0F53-4170-B9DB-51BB06CDD72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0" name="TextBox 23">
            <a:extLst>
              <a:ext uri="{FF2B5EF4-FFF2-40B4-BE49-F238E27FC236}">
                <a16:creationId xmlns:a16="http://schemas.microsoft.com/office/drawing/2014/main" id="{48D3BE1A-2AED-488C-9137-A43EF086617A}"/>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1" name="Straight Connector 42">
            <a:extLst>
              <a:ext uri="{FF2B5EF4-FFF2-40B4-BE49-F238E27FC236}">
                <a16:creationId xmlns:a16="http://schemas.microsoft.com/office/drawing/2014/main" id="{ECA81B7C-CD09-4ACB-B997-CFBB13FFA73F}"/>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2" name="Straight Connector 42">
            <a:extLst>
              <a:ext uri="{FF2B5EF4-FFF2-40B4-BE49-F238E27FC236}">
                <a16:creationId xmlns:a16="http://schemas.microsoft.com/office/drawing/2014/main" id="{744C078C-DFF6-4166-8480-45C18F02FA9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3" name="TextBox 23">
            <a:extLst>
              <a:ext uri="{FF2B5EF4-FFF2-40B4-BE49-F238E27FC236}">
                <a16:creationId xmlns:a16="http://schemas.microsoft.com/office/drawing/2014/main" id="{D6532204-832D-47B0-BA42-52EF6542102C}"/>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3936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5" name="Picture 44">
            <a:extLst>
              <a:ext uri="{FF2B5EF4-FFF2-40B4-BE49-F238E27FC236}">
                <a16:creationId xmlns:a16="http://schemas.microsoft.com/office/drawing/2014/main" id="{6AFC3234-E184-44BB-A02E-559B5A1369F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FCF1124C-964C-43F4-B2B3-1B869D95E35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5DD4462F-B373-4B20-ACA0-E691C1DB050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4F4A858C-6316-4C57-821C-58E44500201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B79E0C08-78E3-493E-B856-A7ED61B25C2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02486A4A-31F6-4A77-9D79-5A06C9279B0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423DB44-7205-4989-91C9-621DD7B52A0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DEEB0389-23FB-4615-BABB-C40667E06D3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D422C85-9966-436D-A88F-0A571F2C464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06C05EBB-2106-4034-97D1-7226FFEB3B8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DADF230-9424-4122-9B06-F6DD27DE8F6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E72C64C3-E440-4B25-8AD8-EEF85825BC5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6DCDF877-1C59-4308-8AFC-5A81DF3B428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08451F07-5E38-4B7B-B9FC-9852551A0FB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825591BA-A63F-45D7-A10F-DCE4FF7310B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9E2E771E-D23A-48AF-A40A-C3336C09AA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CB8E80E-BCFD-4B09-BC0B-097F71DEC59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927D1463-8BB8-4CF8-8406-603A9333424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DA2E12F3-A199-4467-84EB-47E593144FC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A4EB893F-704E-451D-B346-C0863D1632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5DB1377-2C03-433F-820B-ECE3210494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1A003F8-A123-415E-8A11-5EDDAB7F82E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CCB680BA-B111-46B7-A856-0AC813EB067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AA8AF54C-D126-4DFF-A0DB-D31CC2949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BBCF67B5-81A2-4B1C-B696-9BA4F51E1EB5}"/>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9309D79F-816C-4105-9344-BD7A019C4169}"/>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D4268067-57E3-4026-B22C-D0432A32B8E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D872AFEE-5D1A-4C74-B13C-5B643022A07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4" name="TextBox 23">
            <a:extLst>
              <a:ext uri="{FF2B5EF4-FFF2-40B4-BE49-F238E27FC236}">
                <a16:creationId xmlns:a16="http://schemas.microsoft.com/office/drawing/2014/main" id="{E0D1392F-B799-4E5C-BA1E-BD69E7DF80A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5" name="Straight Connector 42">
            <a:extLst>
              <a:ext uri="{FF2B5EF4-FFF2-40B4-BE49-F238E27FC236}">
                <a16:creationId xmlns:a16="http://schemas.microsoft.com/office/drawing/2014/main" id="{FB21C480-4472-4E06-BC91-C9C03874606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405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762000" y="2093913"/>
            <a:ext cx="79248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As the libero tracker, you only need 1 pen</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BUT 7 and 1 switch above the attack line, </a:t>
            </a:r>
            <a:r>
              <a:rPr lang="en-US" altLang="en-US" sz="1800" i="1" dirty="0"/>
              <a:t>Libero </a:t>
            </a:r>
            <a:r>
              <a:rPr lang="en-US" altLang="en-US" sz="1800" dirty="0"/>
              <a:t>goes to serve .</a:t>
            </a:r>
          </a:p>
          <a:p>
            <a:pPr eaLnBrk="1" hangingPunct="1">
              <a:spcBef>
                <a:spcPct val="0"/>
              </a:spcBef>
              <a:buClrTx/>
            </a:pPr>
            <a:r>
              <a:rPr lang="en-US" altLang="en-US" sz="1800" dirty="0"/>
              <a:t>This is the Double Switch; technically, 1 comes in for the Libero and the Libero leaves, then immediately comes back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5" name="Arc 44">
            <a:extLst>
              <a:ext uri="{FF2B5EF4-FFF2-40B4-BE49-F238E27FC236}">
                <a16:creationId xmlns:a16="http://schemas.microsoft.com/office/drawing/2014/main" id="{9DA20714-0A1D-4FA8-B946-7E6B5E277753}"/>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499FFA41-38BE-4717-9E68-300D6AE941F0}"/>
              </a:ext>
            </a:extLst>
          </p:cNvPr>
          <p:cNvCxnSpPr/>
          <p:nvPr/>
        </p:nvCxnSpPr>
        <p:spPr bwMode="auto">
          <a:xfrm flipV="1">
            <a:off x="3981450" y="3931920"/>
            <a:ext cx="152399" cy="12078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Arc 46">
            <a:extLst>
              <a:ext uri="{FF2B5EF4-FFF2-40B4-BE49-F238E27FC236}">
                <a16:creationId xmlns:a16="http://schemas.microsoft.com/office/drawing/2014/main" id="{0A44D8A2-29E7-4A53-B3DE-B1611033FA5F}"/>
              </a:ext>
            </a:extLst>
          </p:cNvPr>
          <p:cNvSpPr/>
          <p:nvPr/>
        </p:nvSpPr>
        <p:spPr bwMode="auto">
          <a:xfrm rot="9546352" flipH="1">
            <a:off x="2706979" y="3698746"/>
            <a:ext cx="643663" cy="2414579"/>
          </a:xfrm>
          <a:prstGeom prst="arc">
            <a:avLst>
              <a:gd name="adj1" fmla="val 16388764"/>
              <a:gd name="adj2" fmla="val 4758552"/>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pic>
        <p:nvPicPr>
          <p:cNvPr id="48" name="Picture 47">
            <a:extLst>
              <a:ext uri="{FF2B5EF4-FFF2-40B4-BE49-F238E27FC236}">
                <a16:creationId xmlns:a16="http://schemas.microsoft.com/office/drawing/2014/main" id="{C325F615-877D-4639-B6FD-302F7D62D3CD}"/>
              </a:ext>
            </a:extLst>
          </p:cNvPr>
          <p:cNvPicPr>
            <a:picLocks noChangeAspect="1"/>
          </p:cNvPicPr>
          <p:nvPr/>
        </p:nvPicPr>
        <p:blipFill>
          <a:blip r:embed="rId3"/>
          <a:stretch>
            <a:fillRect/>
          </a:stretch>
        </p:blipFill>
        <p:spPr>
          <a:xfrm>
            <a:off x="0" y="329577"/>
            <a:ext cx="9144000" cy="3007983"/>
          </a:xfrm>
          <a:prstGeom prst="rect">
            <a:avLst/>
          </a:prstGeom>
        </p:spPr>
      </p:pic>
      <p:sp>
        <p:nvSpPr>
          <p:cNvPr id="49" name="TextBox 23">
            <a:extLst>
              <a:ext uri="{FF2B5EF4-FFF2-40B4-BE49-F238E27FC236}">
                <a16:creationId xmlns:a16="http://schemas.microsoft.com/office/drawing/2014/main" id="{16548EFA-A2EA-4643-9B76-BD29518B805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FBB284EE-1CB7-4B36-A1CE-11992A13A2D5}"/>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2C4E44B8-C44C-405C-82FE-3087638FBA6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EBC7E47F-B2C7-49FA-A1E6-95F2C92E934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9B97E29C-B387-4C66-8A02-9C949A2EBCB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C0F23A25-1BA6-44DE-B053-47B90BBC5AC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7B1D8ABA-FE62-4E3C-8063-B4F9F920919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F9E7F55A-9E78-402D-A651-9D635AD0C76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BB93A3B0-4878-4021-850A-E5C3342A8D8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FBAEB112-09B1-4AE5-8DDF-154B14E4327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C06917E5-5B08-4EE3-A652-BBE496E59EF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D4252CD2-0EDD-4C08-BE5E-9094E600ED1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95A328F8-1C0A-4C04-8351-8436C21C2A9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83FFBBF6-5C2A-4FFC-9E66-B9D0A33B569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AF0AAD6F-1279-4436-8768-501F89794B5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80459B45-2738-4FE0-A15C-208EBD9FAE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CE9271EC-5D3E-4FA8-9D53-0731017AF96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049DA7CF-1926-4DED-8A19-65D2BEC2D84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0C55CF01-CA50-4503-9280-AF990E9BE1F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70ED488E-0E00-408C-ADC0-F609046843D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97F801C8-510D-46CF-A5B4-4BF15396B44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2D26B5C2-9B02-469E-BD99-B37342F8104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E275EAA5-8137-46B5-9E81-E5502D96980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09D4EBD8-8B93-4C61-BDA8-6254C3D569E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9B853DD-0AEA-4A2F-86AA-EA694EEFA36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7F12D939-25B0-4693-9826-84A00B8FC38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C733AE06-D9BE-4AD8-AB84-61FCA1CA43A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F2BB7E12-6137-4500-A9C8-A131431AA54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C03BB149-C0AF-4ED3-9DC5-AF895E87243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347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3401356" y="361674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alpha val="40000"/>
            </a:srgbClr>
          </a:solidFill>
          <a:ln>
            <a:noFill/>
          </a:ln>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solidFill>
                  <a:schemeClr val="tx1">
                    <a:alpha val="21000"/>
                  </a:schemeClr>
                </a:solidFill>
              </a:rPr>
              <a:t>Side out – Ferris 7 up to serve.</a:t>
            </a:r>
          </a:p>
          <a:p>
            <a:pPr eaLnBrk="1" hangingPunct="1">
              <a:spcBef>
                <a:spcPct val="0"/>
              </a:spcBef>
              <a:buClrTx/>
            </a:pPr>
            <a:r>
              <a:rPr lang="en-US" altLang="en-US" sz="1800" dirty="0">
                <a:solidFill>
                  <a:schemeClr val="tx1">
                    <a:alpha val="21000"/>
                  </a:schemeClr>
                </a:solidFill>
              </a:rPr>
              <a:t>BUT 7 and 1 switch above the attack line, </a:t>
            </a:r>
            <a:r>
              <a:rPr lang="en-US" altLang="en-US" sz="1800" i="1" dirty="0">
                <a:solidFill>
                  <a:schemeClr val="tx1">
                    <a:alpha val="21000"/>
                  </a:schemeClr>
                </a:solidFill>
              </a:rPr>
              <a:t>Libero </a:t>
            </a:r>
            <a:r>
              <a:rPr lang="en-US" altLang="en-US" sz="1800" dirty="0">
                <a:solidFill>
                  <a:schemeClr val="tx1">
                    <a:alpha val="21000"/>
                  </a:schemeClr>
                </a:solidFill>
              </a:rPr>
              <a:t>goes to serve.</a:t>
            </a:r>
          </a:p>
          <a:p>
            <a:pPr eaLnBrk="1" hangingPunct="1">
              <a:spcBef>
                <a:spcPct val="0"/>
              </a:spcBef>
              <a:buClrTx/>
            </a:pPr>
            <a:r>
              <a:rPr lang="en-US" altLang="en-US" sz="1800" dirty="0">
                <a:solidFill>
                  <a:schemeClr val="tx1">
                    <a:alpha val="21000"/>
                  </a:schemeClr>
                </a:solidFill>
              </a:rPr>
              <a:t>This is the Double Switch; technically, 1 comes in for the Libero and the Libero leaves, then immediately comes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271044" y="5767372"/>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5" name="Double Bracket 4">
            <a:extLst>
              <a:ext uri="{FF2B5EF4-FFF2-40B4-BE49-F238E27FC236}">
                <a16:creationId xmlns:a16="http://schemas.microsoft.com/office/drawing/2014/main" id="{606155F9-7B47-4902-AB64-679CF4F79A67}"/>
              </a:ext>
            </a:extLst>
          </p:cNvPr>
          <p:cNvSpPr/>
          <p:nvPr/>
        </p:nvSpPr>
        <p:spPr bwMode="auto">
          <a:xfrm>
            <a:off x="182880" y="3429000"/>
            <a:ext cx="4480560" cy="2960687"/>
          </a:xfrm>
          <a:prstGeom prst="bracketPair">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5DBF2D29-F938-4A1F-ACD4-D818FEE14A35}"/>
              </a:ext>
            </a:extLst>
          </p:cNvPr>
          <p:cNvSpPr txBox="1">
            <a:spLocks noChangeArrowheads="1"/>
          </p:cNvSpPr>
          <p:nvPr/>
        </p:nvSpPr>
        <p:spPr bwMode="auto">
          <a:xfrm>
            <a:off x="4572000" y="6135672"/>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None/>
            </a:pPr>
            <a:r>
              <a:rPr lang="en-US" altLang="en-US" sz="1800" dirty="0"/>
              <a:t>**This is the step that gets skipped to save time</a:t>
            </a:r>
          </a:p>
        </p:txBody>
      </p:sp>
      <p:pic>
        <p:nvPicPr>
          <p:cNvPr id="47" name="Picture 46">
            <a:extLst>
              <a:ext uri="{FF2B5EF4-FFF2-40B4-BE49-F238E27FC236}">
                <a16:creationId xmlns:a16="http://schemas.microsoft.com/office/drawing/2014/main" id="{A3AEB3BE-14FE-4AA0-91AF-D9F9499A87C7}"/>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F8B1E866-AA24-40EE-AE93-61A115686C9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82B1CB67-7711-4B34-9CD0-3F645F00CBBE}"/>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DC3A6DC8-FC25-44BF-91F1-0EDA7C75556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C51FE802-A19D-454F-8899-CAAC38B27C1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4DC11771-3521-441C-8977-EB72C29E586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7D0BD93-9131-463C-B522-CD12C38A67A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6A1DD54-3D28-49DA-AB68-25C101185C8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64CE8C1C-BE11-425F-9FD6-20C51E83B40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6FB22DC5-FBEC-4A4D-8E87-CCE112C769D9}"/>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7F994716-1C5B-4DD4-BE8F-EAABC6D628D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27021192-8003-4869-9AAC-3F12C3C82D8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2BB445E1-379B-41EA-BC0A-E3847429C2F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8C37155-0D87-4BDC-88B2-B8B66CA41D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D9C51626-E9C5-4C4B-AF0A-7224507E1987}"/>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95B41DA7-B1C1-4E15-99AE-A3432D2CCE7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4483B279-EB06-41FC-829B-AEA18EEBE28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C6918E4E-515C-416D-9E86-AA938B3484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D0621F7F-6BB6-4F49-98E7-28AD545A86B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094C7F69-BACA-4DE4-B3BD-138B17728D9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ABFEC4C9-2F70-4E5F-92EE-1208ACA0390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431FE755-B66A-45FE-A17B-2DA01E8C005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F917DAE1-8FF0-4D19-AC74-67E32CB4329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598003E-2935-409F-8CD9-547569BCF1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EEBB3A64-F18E-48C8-AC12-5A2D5D86ACFD}"/>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0E6892E3-553D-4B35-8455-8656385D74B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676B08CB-8191-4A18-9892-CD6AD8EE65E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FF08675-15A3-404F-A7F2-29D7EC8F16D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0EF08C8-D1A9-46BA-889A-B259FA2B78F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AAA75072-7471-478D-BEC1-8883779F542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637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ox(in)">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51" grpId="0" animBg="1"/>
      <p:bldP spid="5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03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BUT 7 and 1 switch above the attack line, </a:t>
            </a:r>
            <a:r>
              <a:rPr lang="en-US" altLang="en-US" sz="1800" i="1" dirty="0"/>
              <a:t>Libero </a:t>
            </a:r>
            <a:r>
              <a:rPr lang="en-US" altLang="en-US" sz="1800" dirty="0"/>
              <a:t>goes to serve.</a:t>
            </a:r>
          </a:p>
          <a:p>
            <a:pPr eaLnBrk="1" hangingPunct="1">
              <a:spcBef>
                <a:spcPct val="0"/>
              </a:spcBef>
              <a:buClrTx/>
            </a:pPr>
            <a:r>
              <a:rPr lang="en-US" altLang="en-US" sz="1800" dirty="0"/>
              <a:t>This is the Double Switch; technically, 1 comes in for the Libero and the Libero leaves, then immediately comes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7" name="Picture 46">
            <a:extLst>
              <a:ext uri="{FF2B5EF4-FFF2-40B4-BE49-F238E27FC236}">
                <a16:creationId xmlns:a16="http://schemas.microsoft.com/office/drawing/2014/main" id="{D3A3D5EC-EB61-4CAF-8726-913FF74F9364}"/>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4F670EBD-858F-4013-883A-0F6066AB15C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D1CAAA64-5231-4AAA-AC93-4FC0CA8622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E87F3C3E-4007-4799-BBEC-3C7D984C0BC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BD763B9D-8DD8-4E64-8697-0587A6B4B55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D965CD80-785E-4725-A5F2-412A1F33F742}"/>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6DF0B579-6B5C-4DF0-949C-F496B7C8DED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CF4B8AA5-2803-4BF9-A5CE-4EFF839C7BB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9A97C238-D5F7-45DF-95C1-37EB275C521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C041E4DB-8E0E-4C12-9027-ECA0E2857D4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AE6A72B6-9F30-4727-A57D-B325F1B9033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0AB1DBFE-A786-4514-9E38-604A6CCC85D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92DAD199-6D0A-4DCF-B4CD-3901988DE1C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5DD6359D-ABFC-4048-8E05-8A91D86E34F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C0BB787B-4777-4A0B-9907-C79006B2AA1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8058C851-9FFD-40DD-9CFA-A1AFFC57F46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CEBC0571-25D4-422E-B0C0-42774E2219C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94855236-DF6A-4DA6-9791-494CAFEF26A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D9E8DA3B-1BE3-43D1-99B7-45CBB55840C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5DDEBE82-BB98-4CFB-8663-270020A92C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2E555B0A-42B9-4ECE-A3E1-9DFEFFAA836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5B0D9893-46DA-4142-B3E1-1B3AE0F4256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6B06C37E-E67C-493F-B8CB-B95F75D9C03A}"/>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09B5CAE9-D96E-40F0-BDB8-0D9C9A5EE5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C6FC02E7-664D-4B09-99C8-61CE93D8D52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22C2873-BEFE-4CB8-86BE-8A7286BEC55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3F141636-D8BF-47CF-A5E6-67FDFF4F3B6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DD7F463-0993-4EFD-825E-79E18E74AFAA}"/>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492FEF0A-D1C9-427D-BA6E-52E3391D6358}"/>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171C63DC-ADAA-4C08-8EB4-D4039DCFB810}"/>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9" name="TextBox 23">
            <a:extLst>
              <a:ext uri="{FF2B5EF4-FFF2-40B4-BE49-F238E27FC236}">
                <a16:creationId xmlns:a16="http://schemas.microsoft.com/office/drawing/2014/main" id="{1DE352D9-6AC4-4F4A-87BD-0ADE6943C03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45" name="TextBox 23">
            <a:extLst>
              <a:ext uri="{FF2B5EF4-FFF2-40B4-BE49-F238E27FC236}">
                <a16:creationId xmlns:a16="http://schemas.microsoft.com/office/drawing/2014/main" id="{4BB0259A-9838-4DAF-B74B-0B2707EE78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418183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The Libero serves from this position, so a Triangle is put around the 4</a:t>
            </a:r>
            <a:r>
              <a:rPr lang="en-US" altLang="en-US" sz="1800" baseline="30000" dirty="0"/>
              <a:t>th</a:t>
            </a:r>
            <a:r>
              <a:rPr lang="en-US" altLang="en-US" sz="1800" dirty="0"/>
              <a:t> spot in the serving order.</a:t>
            </a:r>
          </a:p>
          <a:p>
            <a:pPr eaLnBrk="1" hangingPunct="1">
              <a:spcBef>
                <a:spcPct val="0"/>
              </a:spcBef>
              <a:buClrTx/>
            </a:pPr>
            <a:r>
              <a:rPr lang="en-US" altLang="en-US" sz="1800" dirty="0"/>
              <a:t>If the libero serves from any other serving position,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4F1555B9-292F-46FF-A1BF-387CF1812A5F}"/>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1A344593-31A9-4727-A319-9A65C8143D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14F479B7-E8EE-4792-BC4E-ACE44BE7052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055940BA-DF90-420F-B7B8-01D217BDDE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9328D351-575D-45FD-8FAB-38EDAB9CC7BD}"/>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BD167EAA-A199-46E3-80DA-3F75567450E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CB80D4B-6FBB-4E62-81CB-3936B70D9D9C}"/>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3BEE6599-F300-4339-9AAE-3A7B96D268E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551533A6-D2D1-4506-8835-E379CF759B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EE261831-3B40-471C-8295-E88DD2FA0A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CACC9E98-5050-47C4-8898-E6016091C30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753BBF0F-AF14-4B01-AEB4-20C3C144114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0A978E17-A1AD-41DB-8B74-C2CC6487799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47916F1B-820A-4452-B73C-A10325CC62A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EC59B21C-77FF-412A-AD34-4F75BEE5350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BFF36444-D0C1-4F88-A152-6C8EA682A9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3801DF25-6A4E-44EB-8C59-96E2F6AD941C}"/>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43648561-EFA5-4769-B612-A85675BCEB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C207F3FC-D46C-4A3B-B9A9-5B8C2EF6B64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984661FC-E390-4E5B-AD88-6CFA880B1A49}"/>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FF4B6AC8-C889-42E0-99EA-F440AB8B5D0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F127CB32-B806-45BA-B8D7-7BB82E3787D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6EF45AC4-6290-45DE-BD29-2F25E80DA16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B19623A-8807-4126-A174-09475D83D44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A2EEA7D6-C794-4188-B6A8-5FD976DEFFA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9BF6607E-A623-49CE-930F-BEA055DB6F1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35411584-F59C-441A-A3F5-58A3BC39FA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E6E1EE3D-FD4E-4FBA-8B0C-D445B52E27F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2F94ABBA-6783-461E-B06C-AEC17A76CAE6}"/>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2905FA9-973F-47CC-8169-707B5AA8C69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A62184A-6B00-4D26-8201-3869E2DA933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13CE6C3C-54F9-44DF-B365-A5BCE44EAF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47" name="Isosceles Triangle 114">
            <a:extLst>
              <a:ext uri="{FF2B5EF4-FFF2-40B4-BE49-F238E27FC236}">
                <a16:creationId xmlns:a16="http://schemas.microsoft.com/office/drawing/2014/main" id="{E890A8C1-8653-48B1-9DDF-1A00DF79AAEF}"/>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1" name="Straight Connector 42">
            <a:extLst>
              <a:ext uri="{FF2B5EF4-FFF2-40B4-BE49-F238E27FC236}">
                <a16:creationId xmlns:a16="http://schemas.microsoft.com/office/drawing/2014/main" id="{FBD3B427-DE72-4E48-877A-0DA6A9D5B477}"/>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56370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0A2466AA-A8F8-4BE3-B93F-2541A2072E17}"/>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64463FC4-12A3-4833-B545-E9CF07EE16E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6380F65D-6E83-4606-A4B2-B1BE481E5D8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92B07E78-0996-4D72-B470-08BAADE2F60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DCAE127C-77BD-46A7-872F-3B34D14A048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50DFBC34-8802-4DD1-B068-B3810D706E3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C4095B8E-B3B9-49FA-8A27-6A82E9A4589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34B1631-D79B-4D07-96E8-1DF35704B52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49F1F17-5E01-4B09-BA2D-9327A5442984}"/>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23C3D341-59B4-4FAE-967C-946C607D2D2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ABDC87E6-6CD6-4D3E-AE08-CDB71E38FBB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9FE6CB1D-58F7-4C20-BE25-C52BC8B20A2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CF6A1472-1288-4AEE-B880-B42EB7A6BA03}"/>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DBDA3D1-9946-4253-BEE2-B806482424F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C223A975-70D8-4F6E-A347-D9BEFE3C342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02DF3EDB-EEFA-4534-8002-EC5C0C72E77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844C8616-2052-4C0F-8389-5258A7A94F4B}"/>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F040ECF5-6A36-4941-91D8-E0BFDD1B8B9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9FDD3DD5-35EE-4DED-BD59-A508D086DE1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2CFF4074-E92D-4ABD-87CE-F667294B0A1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640236F9-DE3B-4CCF-A931-809FCB6966C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5B274A7D-E42C-4707-9DFE-5EE176518A2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EAC0787F-1EB0-4B8B-B778-0228E800412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057B6706-3C86-444C-A2B2-179F8D5E1032}"/>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399CC777-77AF-4883-9B6E-C245E4CDCE5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A148D19D-FFF6-435D-B394-C8D84B7EB58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91EB558D-F0FF-4002-B5BC-C61C60A366F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225C7DA5-354A-4D75-80BE-FFE06A7F8A4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9E9FC1A5-6EEA-4872-94AA-20D66E796FE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F396885-21FA-4CC2-A780-7C47069FD8F9}"/>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33534EEE-CE13-4CB2-B0D9-2DBD7BB9EC4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F6C924A1-AA8C-4DB3-97B5-66D06BE5EE2B}"/>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804C8008-A087-43AA-995F-974095B7C01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49657366-8BC3-4645-8626-D52D87A1437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638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50D603DE-0FFD-4411-A8C0-C4C4E525F4D6}"/>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B5F9278C-7464-46F3-939F-6962681F63DF}"/>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D200EB04-94D4-4A53-978B-B060C1E5C03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8E511E0C-82CF-49AC-BD7A-3A7F6BA546A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5B796CFF-A76D-45DD-9B7C-CAA66F053A3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10303BA3-F11F-470F-80EC-95F006991F2A}"/>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3C3EA8E6-0353-4139-861F-F8202780953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538314E0-3DB5-4B26-8643-3AA26630304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207F7FC-FE0D-4487-9372-568B9FAB5223}"/>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48A02D80-5299-4206-A28A-FBAF384EC8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5B5E47EE-FA23-4615-892A-A43BC367AD8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EB5EEA2C-AE4B-4324-9F78-A78751F8AA6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91050420-1ECD-4869-AC54-F097DE660E1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52491816-6F3C-426F-988A-FF73A1C1515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85C3BDC1-0366-49BC-A981-A7B62F9D562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3303AA7E-A22B-4212-B495-B04573CBA69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205241D7-DEFE-46AB-A5E5-4CF53ED901AA}"/>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8B7CC7BA-ADB5-4019-B54F-642FF76D6642}"/>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33772354-1644-4772-8DFE-B76FEC609126}"/>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C23B45A9-DCA3-48A2-9874-D7A70DCB3124}"/>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24D6B96A-EE24-4B16-B967-1960B9BBECC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0E9C1BB7-9D05-4257-9B15-0D65AEA3B0E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3C01FB1B-3822-4F06-9DF1-643DF9049B9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AC13F22D-9CAB-45D1-8B94-0AB9A8ECA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9035AA6F-B3EE-4DC7-9A60-9D9052755907}"/>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33CB7255-C6CE-41C7-ADB4-173CA8CA6E4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DABCDA18-AAEF-4D98-A294-4F0C8FD0B8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A4B9A8D2-7948-4D9B-B9A0-9E4489E73A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83F5480-29B7-4A09-B1EB-B54C0AC509F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1079BFB-E960-43F9-BFC1-E31682341D8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B0701B5B-8B8B-4690-9B7D-699BA0992C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B00EB04B-BE0A-4E97-A4AF-D8F4F703490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7E2568FA-478B-4D6C-972F-D170DF71E0C4}"/>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3F78AB0A-56F6-4C0C-AEE5-044F41B1E5A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BCE7C167-350A-46EF-A5B1-8048F3F5B15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213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84" name="Picture 83">
            <a:extLst>
              <a:ext uri="{FF2B5EF4-FFF2-40B4-BE49-F238E27FC236}">
                <a16:creationId xmlns:a16="http://schemas.microsoft.com/office/drawing/2014/main" id="{211BFCA2-4CA0-4949-87CA-F50356ADA540}"/>
              </a:ext>
            </a:extLst>
          </p:cNvPr>
          <p:cNvPicPr>
            <a:picLocks noChangeAspect="1"/>
          </p:cNvPicPr>
          <p:nvPr/>
        </p:nvPicPr>
        <p:blipFill>
          <a:blip r:embed="rId3"/>
          <a:stretch>
            <a:fillRect/>
          </a:stretch>
        </p:blipFill>
        <p:spPr>
          <a:xfrm>
            <a:off x="0" y="329577"/>
            <a:ext cx="9144000" cy="3007983"/>
          </a:xfrm>
          <a:prstGeom prst="rect">
            <a:avLst/>
          </a:prstGeom>
        </p:spPr>
      </p:pic>
      <p:sp>
        <p:nvSpPr>
          <p:cNvPr id="85" name="TextBox 23">
            <a:extLst>
              <a:ext uri="{FF2B5EF4-FFF2-40B4-BE49-F238E27FC236}">
                <a16:creationId xmlns:a16="http://schemas.microsoft.com/office/drawing/2014/main" id="{61B10D4A-2C48-4FD3-9581-16AA9C4283D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86" name="TextBox 23">
            <a:extLst>
              <a:ext uri="{FF2B5EF4-FFF2-40B4-BE49-F238E27FC236}">
                <a16:creationId xmlns:a16="http://schemas.microsoft.com/office/drawing/2014/main" id="{DCD23C24-3B62-4B76-94D4-774A3A7807F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87" name="TextBox 23">
            <a:extLst>
              <a:ext uri="{FF2B5EF4-FFF2-40B4-BE49-F238E27FC236}">
                <a16:creationId xmlns:a16="http://schemas.microsoft.com/office/drawing/2014/main" id="{6749FB59-6B12-4B60-A63C-E7F80ADCA7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88" name="TextBox 23">
            <a:extLst>
              <a:ext uri="{FF2B5EF4-FFF2-40B4-BE49-F238E27FC236}">
                <a16:creationId xmlns:a16="http://schemas.microsoft.com/office/drawing/2014/main" id="{5620644C-51DA-44F9-A4EC-6B22EBE83D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89" name="TextBox 23">
            <a:extLst>
              <a:ext uri="{FF2B5EF4-FFF2-40B4-BE49-F238E27FC236}">
                <a16:creationId xmlns:a16="http://schemas.microsoft.com/office/drawing/2014/main" id="{32EC69C2-7FA3-4D79-BB94-84E7EB15E96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90" name="TextBox 23">
            <a:extLst>
              <a:ext uri="{FF2B5EF4-FFF2-40B4-BE49-F238E27FC236}">
                <a16:creationId xmlns:a16="http://schemas.microsoft.com/office/drawing/2014/main" id="{58DADBB2-22EA-4F61-8859-6A444AFBCE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91" name="TextBox 23">
            <a:extLst>
              <a:ext uri="{FF2B5EF4-FFF2-40B4-BE49-F238E27FC236}">
                <a16:creationId xmlns:a16="http://schemas.microsoft.com/office/drawing/2014/main" id="{9D70691C-99D8-4985-83BB-B4C6026A15AE}"/>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92" name="TextBox 23">
            <a:extLst>
              <a:ext uri="{FF2B5EF4-FFF2-40B4-BE49-F238E27FC236}">
                <a16:creationId xmlns:a16="http://schemas.microsoft.com/office/drawing/2014/main" id="{F22CC030-727E-466E-87E8-18746B2F5F9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93" name="TextBox 23">
            <a:extLst>
              <a:ext uri="{FF2B5EF4-FFF2-40B4-BE49-F238E27FC236}">
                <a16:creationId xmlns:a16="http://schemas.microsoft.com/office/drawing/2014/main" id="{F4EF815D-F299-4550-8E1B-931131DCE7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94" name="TextBox 23">
            <a:extLst>
              <a:ext uri="{FF2B5EF4-FFF2-40B4-BE49-F238E27FC236}">
                <a16:creationId xmlns:a16="http://schemas.microsoft.com/office/drawing/2014/main" id="{00E48FD3-B268-49C1-AC01-0D1735D8CB8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95" name="TextBox 23">
            <a:extLst>
              <a:ext uri="{FF2B5EF4-FFF2-40B4-BE49-F238E27FC236}">
                <a16:creationId xmlns:a16="http://schemas.microsoft.com/office/drawing/2014/main" id="{7A22CEEA-A4ED-452C-9A5F-F6824505227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96" name="TextBox 23">
            <a:extLst>
              <a:ext uri="{FF2B5EF4-FFF2-40B4-BE49-F238E27FC236}">
                <a16:creationId xmlns:a16="http://schemas.microsoft.com/office/drawing/2014/main" id="{D14C462C-2BB8-4417-8708-128ECDA1395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97" name="TextBox 23">
            <a:extLst>
              <a:ext uri="{FF2B5EF4-FFF2-40B4-BE49-F238E27FC236}">
                <a16:creationId xmlns:a16="http://schemas.microsoft.com/office/drawing/2014/main" id="{5A526D07-525D-4F18-A13A-2716E726748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98" name="TextBox 23">
            <a:extLst>
              <a:ext uri="{FF2B5EF4-FFF2-40B4-BE49-F238E27FC236}">
                <a16:creationId xmlns:a16="http://schemas.microsoft.com/office/drawing/2014/main" id="{7D753501-4ED0-45EF-A9B6-B8366B2D81A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99" name="TextBox 11">
            <a:extLst>
              <a:ext uri="{FF2B5EF4-FFF2-40B4-BE49-F238E27FC236}">
                <a16:creationId xmlns:a16="http://schemas.microsoft.com/office/drawing/2014/main" id="{D48C2010-8D8B-4D86-A0D8-3597AE82008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00" name="TextBox 12">
            <a:extLst>
              <a:ext uri="{FF2B5EF4-FFF2-40B4-BE49-F238E27FC236}">
                <a16:creationId xmlns:a16="http://schemas.microsoft.com/office/drawing/2014/main" id="{675FF925-88F1-45EB-8EC3-8A46A74EDA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01" name="TextBox 23">
            <a:extLst>
              <a:ext uri="{FF2B5EF4-FFF2-40B4-BE49-F238E27FC236}">
                <a16:creationId xmlns:a16="http://schemas.microsoft.com/office/drawing/2014/main" id="{44589209-0FA3-42A2-B06C-D8121FEFFBA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02" name="TextBox 23">
            <a:extLst>
              <a:ext uri="{FF2B5EF4-FFF2-40B4-BE49-F238E27FC236}">
                <a16:creationId xmlns:a16="http://schemas.microsoft.com/office/drawing/2014/main" id="{B3991B21-D949-470D-8728-70E15D784D4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50C29245-0396-454A-92D1-7EE32CBE93C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4" name="Straight Connector 42">
            <a:extLst>
              <a:ext uri="{FF2B5EF4-FFF2-40B4-BE49-F238E27FC236}">
                <a16:creationId xmlns:a16="http://schemas.microsoft.com/office/drawing/2014/main" id="{43D9FE2D-BC4C-465E-B721-B1FDB9A8C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0A12D45F-F5FB-4AA3-A371-DF6D3808E95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6BA12BAF-DE31-41A8-94BC-4CFFC872314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107" name="Straight Connector 163">
            <a:extLst>
              <a:ext uri="{FF2B5EF4-FFF2-40B4-BE49-F238E27FC236}">
                <a16:creationId xmlns:a16="http://schemas.microsoft.com/office/drawing/2014/main" id="{93FB720C-DE3A-45E4-ACAA-9753195C4BBF}"/>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8" name="Straight Connector 163">
            <a:extLst>
              <a:ext uri="{FF2B5EF4-FFF2-40B4-BE49-F238E27FC236}">
                <a16:creationId xmlns:a16="http://schemas.microsoft.com/office/drawing/2014/main" id="{30AD331B-E3DF-42A3-8402-06A56D7C14C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9" name="TextBox 23">
            <a:extLst>
              <a:ext uri="{FF2B5EF4-FFF2-40B4-BE49-F238E27FC236}">
                <a16:creationId xmlns:a16="http://schemas.microsoft.com/office/drawing/2014/main" id="{D9E0DB30-1A5D-4B1A-9D38-555B5701567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110" name="Straight Connector 42">
            <a:extLst>
              <a:ext uri="{FF2B5EF4-FFF2-40B4-BE49-F238E27FC236}">
                <a16:creationId xmlns:a16="http://schemas.microsoft.com/office/drawing/2014/main" id="{21387D80-90FD-4B84-901F-0E2B5E981C8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1" name="Straight Connector 42">
            <a:extLst>
              <a:ext uri="{FF2B5EF4-FFF2-40B4-BE49-F238E27FC236}">
                <a16:creationId xmlns:a16="http://schemas.microsoft.com/office/drawing/2014/main" id="{968EC924-0FCA-4821-8335-6933BED5F1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A0875C2B-7E30-411C-93F9-A8397F6B30C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11F1669A-0FEE-4F3F-A2F6-FF972D0B051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4" name="TextBox 23">
            <a:extLst>
              <a:ext uri="{FF2B5EF4-FFF2-40B4-BE49-F238E27FC236}">
                <a16:creationId xmlns:a16="http://schemas.microsoft.com/office/drawing/2014/main" id="{36905C3E-1B30-43BA-B68E-4E740C004CFD}"/>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115" name="TextBox 23">
            <a:extLst>
              <a:ext uri="{FF2B5EF4-FFF2-40B4-BE49-F238E27FC236}">
                <a16:creationId xmlns:a16="http://schemas.microsoft.com/office/drawing/2014/main" id="{58C08857-EF69-4151-BF63-D1C698B6A3B8}"/>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16" name="Isosceles Triangle 114">
            <a:extLst>
              <a:ext uri="{FF2B5EF4-FFF2-40B4-BE49-F238E27FC236}">
                <a16:creationId xmlns:a16="http://schemas.microsoft.com/office/drawing/2014/main" id="{B7DA54DD-EEC8-4DC0-8FA6-5B2B04ED163D}"/>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117" name="Straight Connector 42">
            <a:extLst>
              <a:ext uri="{FF2B5EF4-FFF2-40B4-BE49-F238E27FC236}">
                <a16:creationId xmlns:a16="http://schemas.microsoft.com/office/drawing/2014/main" id="{60EB6056-A943-4223-A73A-B467D058C77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8" name="Straight Connector 42">
            <a:extLst>
              <a:ext uri="{FF2B5EF4-FFF2-40B4-BE49-F238E27FC236}">
                <a16:creationId xmlns:a16="http://schemas.microsoft.com/office/drawing/2014/main" id="{8515200D-AC7D-4463-A82F-AD3C3F2A496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130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469194" y="489981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5537" y="5257911"/>
            <a:ext cx="25751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783295" y="524837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56872" y="489878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626842" y="56182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2619291" y="555993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Arc 50">
            <a:extLst>
              <a:ext uri="{FF2B5EF4-FFF2-40B4-BE49-F238E27FC236}">
                <a16:creationId xmlns:a16="http://schemas.microsoft.com/office/drawing/2014/main" id="{76F598B8-6781-44A9-AB54-94244BE956AA}"/>
              </a:ext>
            </a:extLst>
          </p:cNvPr>
          <p:cNvSpPr/>
          <p:nvPr/>
        </p:nvSpPr>
        <p:spPr bwMode="auto">
          <a:xfrm>
            <a:off x="576963" y="5304154"/>
            <a:ext cx="1214561" cy="685166"/>
          </a:xfrm>
          <a:prstGeom prst="arc">
            <a:avLst>
              <a:gd name="adj1" fmla="val 15915003"/>
              <a:gd name="adj2" fmla="val 35760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2" name="Arc 51">
            <a:extLst>
              <a:ext uri="{FF2B5EF4-FFF2-40B4-BE49-F238E27FC236}">
                <a16:creationId xmlns:a16="http://schemas.microsoft.com/office/drawing/2014/main" id="{1A45D2C9-3066-46EF-8012-7C727422AE51}"/>
              </a:ext>
            </a:extLst>
          </p:cNvPr>
          <p:cNvSpPr/>
          <p:nvPr/>
        </p:nvSpPr>
        <p:spPr bwMode="auto">
          <a:xfrm>
            <a:off x="2008180" y="5518491"/>
            <a:ext cx="149386"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EAFEED4D-FBE6-4ED5-8262-8ECA6B863486}"/>
              </a:ext>
            </a:extLst>
          </p:cNvPr>
          <p:cNvSpPr/>
          <p:nvPr/>
        </p:nvSpPr>
        <p:spPr bwMode="auto">
          <a:xfrm>
            <a:off x="2360140" y="2843212"/>
            <a:ext cx="959447" cy="2955874"/>
          </a:xfrm>
          <a:prstGeom prst="arc">
            <a:avLst>
              <a:gd name="adj1" fmla="val 20566960"/>
              <a:gd name="adj2" fmla="val 488187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4" name="Arc 53">
            <a:extLst>
              <a:ext uri="{FF2B5EF4-FFF2-40B4-BE49-F238E27FC236}">
                <a16:creationId xmlns:a16="http://schemas.microsoft.com/office/drawing/2014/main" id="{0A85796A-DEA9-4BCB-875C-1E4E1E67A4D8}"/>
              </a:ext>
            </a:extLst>
          </p:cNvPr>
          <p:cNvSpPr/>
          <p:nvPr/>
        </p:nvSpPr>
        <p:spPr bwMode="auto">
          <a:xfrm flipH="1">
            <a:off x="2402814" y="5453407"/>
            <a:ext cx="402054"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5" name="Picture 54">
            <a:extLst>
              <a:ext uri="{FF2B5EF4-FFF2-40B4-BE49-F238E27FC236}">
                <a16:creationId xmlns:a16="http://schemas.microsoft.com/office/drawing/2014/main" id="{A6CE4C92-674A-44A3-BD13-F567F62B6C13}"/>
              </a:ext>
            </a:extLst>
          </p:cNvPr>
          <p:cNvPicPr>
            <a:picLocks noChangeAspect="1"/>
          </p:cNvPicPr>
          <p:nvPr/>
        </p:nvPicPr>
        <p:blipFill>
          <a:blip r:embed="rId3"/>
          <a:stretch>
            <a:fillRect/>
          </a:stretch>
        </p:blipFill>
        <p:spPr>
          <a:xfrm>
            <a:off x="0" y="329577"/>
            <a:ext cx="9144000" cy="3007983"/>
          </a:xfrm>
          <a:prstGeom prst="rect">
            <a:avLst/>
          </a:prstGeom>
        </p:spPr>
      </p:pic>
      <p:sp>
        <p:nvSpPr>
          <p:cNvPr id="56" name="TextBox 23">
            <a:extLst>
              <a:ext uri="{FF2B5EF4-FFF2-40B4-BE49-F238E27FC236}">
                <a16:creationId xmlns:a16="http://schemas.microsoft.com/office/drawing/2014/main" id="{C7068880-68AD-48FD-9D9F-AE74657C1030}"/>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C404D5A8-93DD-4D90-B375-47C39412359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A7C60F4B-BFE1-4030-93CE-60036F7DCAA2}"/>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9" name="TextBox 23">
            <a:extLst>
              <a:ext uri="{FF2B5EF4-FFF2-40B4-BE49-F238E27FC236}">
                <a16:creationId xmlns:a16="http://schemas.microsoft.com/office/drawing/2014/main" id="{E517E90E-63F8-4B9C-A835-384C8021839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0" name="TextBox 23">
            <a:extLst>
              <a:ext uri="{FF2B5EF4-FFF2-40B4-BE49-F238E27FC236}">
                <a16:creationId xmlns:a16="http://schemas.microsoft.com/office/drawing/2014/main" id="{FBBF5A16-3837-47C7-95E0-DB8A4D83BC6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1" name="TextBox 23">
            <a:extLst>
              <a:ext uri="{FF2B5EF4-FFF2-40B4-BE49-F238E27FC236}">
                <a16:creationId xmlns:a16="http://schemas.microsoft.com/office/drawing/2014/main" id="{CEF036DF-D2A0-4FFF-A604-9D0BEDD1BED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AEA98D21-F3A9-4EB1-B6C9-ECE4FD4B7AC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69EB4854-8697-49C0-9AEF-4F4BE6C20B1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AF009F2C-35E2-4D84-BA49-ABAAA0372BE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666DFFAC-2D2F-485E-84F6-4F3BE6AF973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5B9AAE87-9A17-4858-8CE7-30071F2778B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8EBCF8D2-6B16-4058-9BB7-AEFEED6DB52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177AF2D2-A23F-4E4A-8194-53F75CC0971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3C2CF090-838C-4C1C-9038-2E7CE06F842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3A21E444-CBEA-40F0-B438-057EBCE4423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E0CADD29-A9E6-4AEA-93F5-0C56A542A87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0E84DCD4-C84D-4701-95C7-B41ED3C745E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90437277-C3AA-4332-8F18-A43CC6A9C26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03B25680-9CFB-4E30-B25E-BF5C3B9A7377}"/>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25C0278C-5EE6-4162-9D7A-C7BD477FF2E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04068BF2-E6EC-4848-BE63-BCFFF6C6461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56E24E99-B22A-42C6-9E01-1A0DA4616AE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B7ECCD84-AD57-4924-8C0F-F54A8300846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0E97C33F-8530-4DC1-ACB1-A462FB790C4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912FDEEE-1E89-4A6B-8CE0-6C206A4C4E7E}"/>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8B97AFA6-A412-46D9-A646-F44A9A0FE26E}"/>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FEF29EE4-B140-409D-9F1E-BC61E08F19F9}"/>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C6B605F-3B38-449E-BA70-5232041C7A7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7B3414FD-B94C-4195-BB6A-4F219373684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8DF3C35-E86C-4EAC-8AD9-AB47D671DC1A}"/>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060D300D-484F-4493-9ECE-2D0E5F59CA6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78878283-C470-48DD-94B1-0710A23325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7D6E5A8D-D94A-4369-A6EA-0D024F6261A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30D24C1D-70A9-46F1-9082-4B82F0FFB993}"/>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346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Tree>
    <p:extLst>
      <p:ext uri="{BB962C8B-B14F-4D97-AF65-F5344CB8AC3E}">
        <p14:creationId xmlns:p14="http://schemas.microsoft.com/office/powerpoint/2010/main" val="196143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a:p>
            <a:pPr eaLnBrk="1" hangingPunct="1">
              <a:spcBef>
                <a:spcPct val="0"/>
              </a:spcBef>
              <a:buClrTx/>
            </a:pPr>
            <a:r>
              <a:rPr lang="en-US" altLang="en-US" sz="1800" dirty="0"/>
              <a:t>Don’t forget to mark the subs!</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0" name="Straight Connector 163">
            <a:extLst>
              <a:ext uri="{FF2B5EF4-FFF2-40B4-BE49-F238E27FC236}">
                <a16:creationId xmlns:a16="http://schemas.microsoft.com/office/drawing/2014/main" id="{ECB2BEF1-2814-4AA0-8CD3-A0870824D4F2}"/>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1" name="Straight Connector 163">
            <a:extLst>
              <a:ext uri="{FF2B5EF4-FFF2-40B4-BE49-F238E27FC236}">
                <a16:creationId xmlns:a16="http://schemas.microsoft.com/office/drawing/2014/main" id="{89326A1D-7FA5-474E-9BEF-DB35D2F030FC}"/>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2" name="Straight Connector 42">
            <a:extLst>
              <a:ext uri="{FF2B5EF4-FFF2-40B4-BE49-F238E27FC236}">
                <a16:creationId xmlns:a16="http://schemas.microsoft.com/office/drawing/2014/main" id="{7CF98969-1196-4918-BBFD-82CE125C89A9}"/>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064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9E2BDD7-8C01-4CF1-A166-AE8D3047CB3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0C2A6E5-8B2B-45EF-9199-49F10AE331B2}"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6267CC5D-77F7-4642-91BB-49A03E9B4E71}"/>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4D051D73-5F9F-46C3-A313-B2BEA9482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A2C48118-47F3-4692-A3F1-BE93B3A8D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311150"/>
            <a:ext cx="809307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865019" y="572159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Arc 51">
            <a:extLst>
              <a:ext uri="{FF2B5EF4-FFF2-40B4-BE49-F238E27FC236}">
                <a16:creationId xmlns:a16="http://schemas.microsoft.com/office/drawing/2014/main" id="{EDF7CDDE-D81B-4B88-8AF2-712558E07E1C}"/>
              </a:ext>
            </a:extLst>
          </p:cNvPr>
          <p:cNvSpPr/>
          <p:nvPr/>
        </p:nvSpPr>
        <p:spPr bwMode="auto">
          <a:xfrm rot="619483" flipH="1">
            <a:off x="1067925" y="4021647"/>
            <a:ext cx="1243945" cy="3705200"/>
          </a:xfrm>
          <a:prstGeom prst="arc">
            <a:avLst>
              <a:gd name="adj1" fmla="val 16388764"/>
              <a:gd name="adj2" fmla="val 2159811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3FB20640-16CF-4B53-9FE1-BAAE86515766}"/>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4" name="Picture 53">
            <a:extLst>
              <a:ext uri="{FF2B5EF4-FFF2-40B4-BE49-F238E27FC236}">
                <a16:creationId xmlns:a16="http://schemas.microsoft.com/office/drawing/2014/main" id="{ADF843E5-F4FF-4975-B92D-FFF19ECF47A8}"/>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C1DCDF90-05DD-4EC3-8198-C4E8E4E5479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D614884-0A79-46C9-9246-DAD0FBD02BD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87024880-5D93-407B-B042-5AA7364150D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2" name="TextBox 23">
            <a:extLst>
              <a:ext uri="{FF2B5EF4-FFF2-40B4-BE49-F238E27FC236}">
                <a16:creationId xmlns:a16="http://schemas.microsoft.com/office/drawing/2014/main" id="{CE683297-EDB9-42AD-A1A6-56FB9EFC4039}"/>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3" name="TextBox 23">
            <a:extLst>
              <a:ext uri="{FF2B5EF4-FFF2-40B4-BE49-F238E27FC236}">
                <a16:creationId xmlns:a16="http://schemas.microsoft.com/office/drawing/2014/main" id="{1B880FCC-1407-4405-B978-43127B88BB5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4" name="TextBox 23">
            <a:extLst>
              <a:ext uri="{FF2B5EF4-FFF2-40B4-BE49-F238E27FC236}">
                <a16:creationId xmlns:a16="http://schemas.microsoft.com/office/drawing/2014/main" id="{BF04C60E-747C-44AC-8C15-4861C3EAA83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5" name="TextBox 23">
            <a:extLst>
              <a:ext uri="{FF2B5EF4-FFF2-40B4-BE49-F238E27FC236}">
                <a16:creationId xmlns:a16="http://schemas.microsoft.com/office/drawing/2014/main" id="{2126DA12-0D46-4378-AB80-23E8EFE8F88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6" name="TextBox 23">
            <a:extLst>
              <a:ext uri="{FF2B5EF4-FFF2-40B4-BE49-F238E27FC236}">
                <a16:creationId xmlns:a16="http://schemas.microsoft.com/office/drawing/2014/main" id="{C4408BD3-C371-4E66-9D5F-5B190321175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7" name="TextBox 23">
            <a:extLst>
              <a:ext uri="{FF2B5EF4-FFF2-40B4-BE49-F238E27FC236}">
                <a16:creationId xmlns:a16="http://schemas.microsoft.com/office/drawing/2014/main" id="{80E4DB70-7C35-442F-BC82-7E71E59AAEB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8" name="TextBox 23">
            <a:extLst>
              <a:ext uri="{FF2B5EF4-FFF2-40B4-BE49-F238E27FC236}">
                <a16:creationId xmlns:a16="http://schemas.microsoft.com/office/drawing/2014/main" id="{7299D656-5640-46B6-ADF4-457AFED68D0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9" name="TextBox 23">
            <a:extLst>
              <a:ext uri="{FF2B5EF4-FFF2-40B4-BE49-F238E27FC236}">
                <a16:creationId xmlns:a16="http://schemas.microsoft.com/office/drawing/2014/main" id="{C6BBA22F-9721-4590-9EF9-F90188D0355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0" name="TextBox 23">
            <a:extLst>
              <a:ext uri="{FF2B5EF4-FFF2-40B4-BE49-F238E27FC236}">
                <a16:creationId xmlns:a16="http://schemas.microsoft.com/office/drawing/2014/main" id="{9F8E88E4-DCAE-4BD2-9210-4FE41FFE6A3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1" name="TextBox 23">
            <a:extLst>
              <a:ext uri="{FF2B5EF4-FFF2-40B4-BE49-F238E27FC236}">
                <a16:creationId xmlns:a16="http://schemas.microsoft.com/office/drawing/2014/main" id="{CAEF7C2F-8A28-44B5-939C-1F4DE5EA9D5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2" name="TextBox 23">
            <a:extLst>
              <a:ext uri="{FF2B5EF4-FFF2-40B4-BE49-F238E27FC236}">
                <a16:creationId xmlns:a16="http://schemas.microsoft.com/office/drawing/2014/main" id="{D3F02865-A2F2-48C5-93B6-0199856015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3" name="TextBox 11">
            <a:extLst>
              <a:ext uri="{FF2B5EF4-FFF2-40B4-BE49-F238E27FC236}">
                <a16:creationId xmlns:a16="http://schemas.microsoft.com/office/drawing/2014/main" id="{EC742458-99FC-40FE-9A65-231935E3574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4" name="TextBox 12">
            <a:extLst>
              <a:ext uri="{FF2B5EF4-FFF2-40B4-BE49-F238E27FC236}">
                <a16:creationId xmlns:a16="http://schemas.microsoft.com/office/drawing/2014/main" id="{78C528E0-E954-4B25-A03A-5335E4FD8BB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5" name="TextBox 23">
            <a:extLst>
              <a:ext uri="{FF2B5EF4-FFF2-40B4-BE49-F238E27FC236}">
                <a16:creationId xmlns:a16="http://schemas.microsoft.com/office/drawing/2014/main" id="{00B55445-A1A9-473B-8BBE-98C88B9CB093}"/>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6" name="TextBox 23">
            <a:extLst>
              <a:ext uri="{FF2B5EF4-FFF2-40B4-BE49-F238E27FC236}">
                <a16:creationId xmlns:a16="http://schemas.microsoft.com/office/drawing/2014/main" id="{83CB73F0-8214-4831-BC1C-66C8F7C657E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723BA42A-A369-472A-96EA-E94AD90C6D9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2FABF154-8D28-42C1-8D9D-A76894C2A12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D4F12AA8-BEEA-49AF-8952-1D541B39D44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0" name="TextBox 23">
            <a:extLst>
              <a:ext uri="{FF2B5EF4-FFF2-40B4-BE49-F238E27FC236}">
                <a16:creationId xmlns:a16="http://schemas.microsoft.com/office/drawing/2014/main" id="{DD82F800-F6C2-4845-80DC-4B467D8DABB5}"/>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1" name="Straight Connector 163">
            <a:extLst>
              <a:ext uri="{FF2B5EF4-FFF2-40B4-BE49-F238E27FC236}">
                <a16:creationId xmlns:a16="http://schemas.microsoft.com/office/drawing/2014/main" id="{B565F614-A53F-4E02-B9D8-9A49B1F32B28}"/>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2" name="Straight Connector 163">
            <a:extLst>
              <a:ext uri="{FF2B5EF4-FFF2-40B4-BE49-F238E27FC236}">
                <a16:creationId xmlns:a16="http://schemas.microsoft.com/office/drawing/2014/main" id="{6A21CC2C-6057-4E03-854C-3E0A598C26C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3" name="TextBox 23">
            <a:extLst>
              <a:ext uri="{FF2B5EF4-FFF2-40B4-BE49-F238E27FC236}">
                <a16:creationId xmlns:a16="http://schemas.microsoft.com/office/drawing/2014/main" id="{AA96551C-62E6-432A-B344-D0B7877322E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4" name="Straight Connector 42">
            <a:extLst>
              <a:ext uri="{FF2B5EF4-FFF2-40B4-BE49-F238E27FC236}">
                <a16:creationId xmlns:a16="http://schemas.microsoft.com/office/drawing/2014/main" id="{30D9F4B0-07E5-4FA3-A3BE-3533328AC28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470D1CD-5B63-41B8-AAD3-CAB3325195E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81A2EC4F-7D3B-4C02-BB89-88112CAD76AB}"/>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7" name="Straight Connector 42">
            <a:extLst>
              <a:ext uri="{FF2B5EF4-FFF2-40B4-BE49-F238E27FC236}">
                <a16:creationId xmlns:a16="http://schemas.microsoft.com/office/drawing/2014/main" id="{2CC82224-97BA-403F-8759-00FC7740D2C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B8C2EFAF-5ED4-4E80-B037-3556A9A812A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9" name="TextBox 23">
            <a:extLst>
              <a:ext uri="{FF2B5EF4-FFF2-40B4-BE49-F238E27FC236}">
                <a16:creationId xmlns:a16="http://schemas.microsoft.com/office/drawing/2014/main" id="{31A7DF66-9EE6-477D-A851-6FBB4CA38403}"/>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0" name="Isosceles Triangle 114">
            <a:extLst>
              <a:ext uri="{FF2B5EF4-FFF2-40B4-BE49-F238E27FC236}">
                <a16:creationId xmlns:a16="http://schemas.microsoft.com/office/drawing/2014/main" id="{833F9316-BE96-480E-9C23-183C6CEB01C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1" name="Straight Connector 42">
            <a:extLst>
              <a:ext uri="{FF2B5EF4-FFF2-40B4-BE49-F238E27FC236}">
                <a16:creationId xmlns:a16="http://schemas.microsoft.com/office/drawing/2014/main" id="{08F0FF4B-5ED0-4D02-BEA9-128EEF0D4F11}"/>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42">
            <a:extLst>
              <a:ext uri="{FF2B5EF4-FFF2-40B4-BE49-F238E27FC236}">
                <a16:creationId xmlns:a16="http://schemas.microsoft.com/office/drawing/2014/main" id="{0261D9D5-91E3-4496-8A17-90390AFEC7D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163">
            <a:extLst>
              <a:ext uri="{FF2B5EF4-FFF2-40B4-BE49-F238E27FC236}">
                <a16:creationId xmlns:a16="http://schemas.microsoft.com/office/drawing/2014/main" id="{CD1CCFFB-B5F0-4360-80E5-953449BC5DA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4" name="TextBox 23">
            <a:extLst>
              <a:ext uri="{FF2B5EF4-FFF2-40B4-BE49-F238E27FC236}">
                <a16:creationId xmlns:a16="http://schemas.microsoft.com/office/drawing/2014/main" id="{93A4D146-F31F-4AB4-86FB-B5794AB2FDF3}"/>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5" name="Straight Connector 163">
            <a:extLst>
              <a:ext uri="{FF2B5EF4-FFF2-40B4-BE49-F238E27FC236}">
                <a16:creationId xmlns:a16="http://schemas.microsoft.com/office/drawing/2014/main" id="{8808ED5A-1CC9-48A9-88BC-67A4C53813EC}"/>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165">
            <a:extLst>
              <a:ext uri="{FF2B5EF4-FFF2-40B4-BE49-F238E27FC236}">
                <a16:creationId xmlns:a16="http://schemas.microsoft.com/office/drawing/2014/main" id="{63A11C0E-5B87-4122-9B55-3B78E878414C}"/>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7" name="Straight Connector 163">
            <a:extLst>
              <a:ext uri="{FF2B5EF4-FFF2-40B4-BE49-F238E27FC236}">
                <a16:creationId xmlns:a16="http://schemas.microsoft.com/office/drawing/2014/main" id="{3447183B-01E7-42F2-A3A0-3906147EAEAE}"/>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163">
            <a:extLst>
              <a:ext uri="{FF2B5EF4-FFF2-40B4-BE49-F238E27FC236}">
                <a16:creationId xmlns:a16="http://schemas.microsoft.com/office/drawing/2014/main" id="{D5115282-57D3-475F-B3BD-0C1B8DC41D6D}"/>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42">
            <a:extLst>
              <a:ext uri="{FF2B5EF4-FFF2-40B4-BE49-F238E27FC236}">
                <a16:creationId xmlns:a16="http://schemas.microsoft.com/office/drawing/2014/main" id="{DD19A72E-648B-4D91-90A2-59B83EC1B35B}"/>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947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pic>
        <p:nvPicPr>
          <p:cNvPr id="52" name="Picture 51">
            <a:extLst>
              <a:ext uri="{FF2B5EF4-FFF2-40B4-BE49-F238E27FC236}">
                <a16:creationId xmlns:a16="http://schemas.microsoft.com/office/drawing/2014/main" id="{D03FF7C0-E7DF-4EA8-9AE0-45F0AA8F4A86}"/>
              </a:ext>
            </a:extLst>
          </p:cNvPr>
          <p:cNvPicPr>
            <a:picLocks noChangeAspect="1"/>
          </p:cNvPicPr>
          <p:nvPr/>
        </p:nvPicPr>
        <p:blipFill>
          <a:blip r:embed="rId3"/>
          <a:stretch>
            <a:fillRect/>
          </a:stretch>
        </p:blipFill>
        <p:spPr>
          <a:xfrm>
            <a:off x="0" y="329577"/>
            <a:ext cx="9144000" cy="3007983"/>
          </a:xfrm>
          <a:prstGeom prst="rect">
            <a:avLst/>
          </a:prstGeom>
        </p:spPr>
      </p:pic>
      <p:sp>
        <p:nvSpPr>
          <p:cNvPr id="53" name="TextBox 23">
            <a:extLst>
              <a:ext uri="{FF2B5EF4-FFF2-40B4-BE49-F238E27FC236}">
                <a16:creationId xmlns:a16="http://schemas.microsoft.com/office/drawing/2014/main" id="{DF541E5E-A8DB-40FC-84BB-F8D461AD1B5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9F87F320-5F7B-4988-A87D-69A096659DF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07394D41-8B59-4843-8EDA-36AA528709E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0" name="TextBox 23">
            <a:extLst>
              <a:ext uri="{FF2B5EF4-FFF2-40B4-BE49-F238E27FC236}">
                <a16:creationId xmlns:a16="http://schemas.microsoft.com/office/drawing/2014/main" id="{E7749113-F226-42C5-B874-F3B0B07CE5F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EDF5695F-87A3-46A5-BD29-D5A66496E5B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5676890D-7889-471C-972F-137D7504164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F03763E4-437A-4A9D-A03B-2BB786B95B4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C6798B60-2FC7-47F0-A26E-8F1A962DF48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24BFE264-FA83-48D9-BA81-761AD138C2C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5D6B51ED-D448-435D-A22B-9657D346B34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5130B2B4-D9A8-4370-BCA1-BE04BFC86B8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B7CC9FD0-101A-4B94-A33E-A5F140C8B27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0B0184B3-E1A9-4D2E-82AA-CC4AD84FB6B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1F26D56D-DF2A-41C4-857B-BEB1DDEE0CA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1C7961AC-06F9-4345-A62B-2CFDD452C3B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2DD63171-2863-4C1A-889A-B15697BA01A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CAAC1FFF-2344-43A7-BC8D-74B84A866E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3B727782-2990-4C59-B4D3-1AF992FAE9E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0A246F14-CA86-4EE6-811B-465BD787CCB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7" name="Straight Connector 42">
            <a:extLst>
              <a:ext uri="{FF2B5EF4-FFF2-40B4-BE49-F238E27FC236}">
                <a16:creationId xmlns:a16="http://schemas.microsoft.com/office/drawing/2014/main" id="{D9E3C3A6-C48E-4163-B27D-0A654917E84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B4AF9A01-EEB9-445E-9C7D-A185B8DA4DC8}"/>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747C9BC-7A06-4947-8199-861C441A655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0" name="Straight Connector 163">
            <a:extLst>
              <a:ext uri="{FF2B5EF4-FFF2-40B4-BE49-F238E27FC236}">
                <a16:creationId xmlns:a16="http://schemas.microsoft.com/office/drawing/2014/main" id="{A4D02941-7107-4D07-A51C-BA2F9BBD9E5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1" name="Straight Connector 163">
            <a:extLst>
              <a:ext uri="{FF2B5EF4-FFF2-40B4-BE49-F238E27FC236}">
                <a16:creationId xmlns:a16="http://schemas.microsoft.com/office/drawing/2014/main" id="{6ECA8B55-92B3-416E-B9E9-4837FEE1AE8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2" name="TextBox 23">
            <a:extLst>
              <a:ext uri="{FF2B5EF4-FFF2-40B4-BE49-F238E27FC236}">
                <a16:creationId xmlns:a16="http://schemas.microsoft.com/office/drawing/2014/main" id="{64269A4B-55F5-4663-9197-6D2ABB7B8D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3" name="Straight Connector 42">
            <a:extLst>
              <a:ext uri="{FF2B5EF4-FFF2-40B4-BE49-F238E27FC236}">
                <a16:creationId xmlns:a16="http://schemas.microsoft.com/office/drawing/2014/main" id="{F055BCA1-EB06-49C2-8C6D-7B2DFF5FA504}"/>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2ED813-CC52-4521-B99E-1F9B7DE6398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28A2518-1489-4C5C-925A-3C8341F685C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6" name="Straight Connector 42">
            <a:extLst>
              <a:ext uri="{FF2B5EF4-FFF2-40B4-BE49-F238E27FC236}">
                <a16:creationId xmlns:a16="http://schemas.microsoft.com/office/drawing/2014/main" id="{F7CEC547-A05A-45D0-AE13-13545F2043C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E31B3625-C2C4-46EF-BCE2-F1B37E757863}"/>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8" name="TextBox 23">
            <a:extLst>
              <a:ext uri="{FF2B5EF4-FFF2-40B4-BE49-F238E27FC236}">
                <a16:creationId xmlns:a16="http://schemas.microsoft.com/office/drawing/2014/main" id="{7E587E1E-2634-40C8-B510-E5B85F9B600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9" name="Isosceles Triangle 114">
            <a:extLst>
              <a:ext uri="{FF2B5EF4-FFF2-40B4-BE49-F238E27FC236}">
                <a16:creationId xmlns:a16="http://schemas.microsoft.com/office/drawing/2014/main" id="{CDEAC945-4B43-4746-A414-72600830AA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0" name="Straight Connector 42">
            <a:extLst>
              <a:ext uri="{FF2B5EF4-FFF2-40B4-BE49-F238E27FC236}">
                <a16:creationId xmlns:a16="http://schemas.microsoft.com/office/drawing/2014/main" id="{BD06EB6A-DA30-4786-9127-E9D4D273CEC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79640B85-2CC6-4559-8C11-8E2639C5C11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163">
            <a:extLst>
              <a:ext uri="{FF2B5EF4-FFF2-40B4-BE49-F238E27FC236}">
                <a16:creationId xmlns:a16="http://schemas.microsoft.com/office/drawing/2014/main" id="{E18706B8-A8E6-416B-97C1-21662F54C3F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3" name="TextBox 23">
            <a:extLst>
              <a:ext uri="{FF2B5EF4-FFF2-40B4-BE49-F238E27FC236}">
                <a16:creationId xmlns:a16="http://schemas.microsoft.com/office/drawing/2014/main" id="{D1784ACA-4F82-4FE1-92E8-1C1A73EAC901}"/>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4" name="Straight Connector 163">
            <a:extLst>
              <a:ext uri="{FF2B5EF4-FFF2-40B4-BE49-F238E27FC236}">
                <a16:creationId xmlns:a16="http://schemas.microsoft.com/office/drawing/2014/main" id="{C8AD7FE4-6B44-4C63-BA3E-340EC51E5FF8}"/>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165">
            <a:extLst>
              <a:ext uri="{FF2B5EF4-FFF2-40B4-BE49-F238E27FC236}">
                <a16:creationId xmlns:a16="http://schemas.microsoft.com/office/drawing/2014/main" id="{07C7C898-07D0-4CB2-A273-593FD411950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6" name="Straight Connector 163">
            <a:extLst>
              <a:ext uri="{FF2B5EF4-FFF2-40B4-BE49-F238E27FC236}">
                <a16:creationId xmlns:a16="http://schemas.microsoft.com/office/drawing/2014/main" id="{67251E6E-BEE9-4B58-8ACD-644B7447A60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7" name="Straight Connector 163">
            <a:extLst>
              <a:ext uri="{FF2B5EF4-FFF2-40B4-BE49-F238E27FC236}">
                <a16:creationId xmlns:a16="http://schemas.microsoft.com/office/drawing/2014/main" id="{5B6A5122-B3F9-4BCF-810A-7DA1E7C71AD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42">
            <a:extLst>
              <a:ext uri="{FF2B5EF4-FFF2-40B4-BE49-F238E27FC236}">
                <a16:creationId xmlns:a16="http://schemas.microsoft.com/office/drawing/2014/main" id="{BEA804C5-D56F-465E-95CC-DDF290B5E91C}"/>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4" name="TextBox 23">
            <a:extLst>
              <a:ext uri="{FF2B5EF4-FFF2-40B4-BE49-F238E27FC236}">
                <a16:creationId xmlns:a16="http://schemas.microsoft.com/office/drawing/2014/main" id="{F3906738-5ED2-46B3-9310-5DE9537DBB2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99" name="Straight Connector 42">
            <a:extLst>
              <a:ext uri="{FF2B5EF4-FFF2-40B4-BE49-F238E27FC236}">
                <a16:creationId xmlns:a16="http://schemas.microsoft.com/office/drawing/2014/main" id="{02AD2960-642F-437B-95BC-6C9749722B7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37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err="1"/>
              <a:t>Shadle</a:t>
            </a:r>
            <a:r>
              <a:rPr lang="en-US" altLang="en-US" sz="1800" dirty="0"/>
              <a:t>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TextBox 11">
            <a:extLst>
              <a:ext uri="{FF2B5EF4-FFF2-40B4-BE49-F238E27FC236}">
                <a16:creationId xmlns:a16="http://schemas.microsoft.com/office/drawing/2014/main" id="{3DC75CE5-1BAB-4D88-BD16-163A054B5597}"/>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3" name="Arc 52">
            <a:extLst>
              <a:ext uri="{FF2B5EF4-FFF2-40B4-BE49-F238E27FC236}">
                <a16:creationId xmlns:a16="http://schemas.microsoft.com/office/drawing/2014/main" id="{1CD0F79A-FEA5-4EB7-A5C9-691B03B952BF}"/>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7" name="Arc 56">
            <a:extLst>
              <a:ext uri="{FF2B5EF4-FFF2-40B4-BE49-F238E27FC236}">
                <a16:creationId xmlns:a16="http://schemas.microsoft.com/office/drawing/2014/main" id="{6DF2FF99-A59E-44C3-854C-16C527EA14D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8" name="Picture 57">
            <a:extLst>
              <a:ext uri="{FF2B5EF4-FFF2-40B4-BE49-F238E27FC236}">
                <a16:creationId xmlns:a16="http://schemas.microsoft.com/office/drawing/2014/main" id="{12551239-3F8F-43D6-92C2-E3FB7283AC87}"/>
              </a:ext>
            </a:extLst>
          </p:cNvPr>
          <p:cNvPicPr>
            <a:picLocks noChangeAspect="1"/>
          </p:cNvPicPr>
          <p:nvPr/>
        </p:nvPicPr>
        <p:blipFill>
          <a:blip r:embed="rId3"/>
          <a:stretch>
            <a:fillRect/>
          </a:stretch>
        </p:blipFill>
        <p:spPr>
          <a:xfrm>
            <a:off x="0" y="329577"/>
            <a:ext cx="9144000" cy="3007983"/>
          </a:xfrm>
          <a:prstGeom prst="rect">
            <a:avLst/>
          </a:prstGeom>
        </p:spPr>
      </p:pic>
      <p:sp>
        <p:nvSpPr>
          <p:cNvPr id="60" name="TextBox 23">
            <a:extLst>
              <a:ext uri="{FF2B5EF4-FFF2-40B4-BE49-F238E27FC236}">
                <a16:creationId xmlns:a16="http://schemas.microsoft.com/office/drawing/2014/main" id="{2AFE1BD8-17D6-43DE-86B7-CF6550819C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5943C161-F829-40D5-9B4A-D73196B7679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0BE2ED6A-6DC8-497C-A568-0D523323658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0C749731-90BC-4F17-8446-119B7BDA32F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46DF0390-0B23-46AD-A56A-4E6BE09FD1E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3BC5D632-5F7B-4665-B6F5-7F87DD6C581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0D1081E1-667E-4C5D-83F7-3952FE98A5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321A7A12-1A83-4D31-AD54-E1A78279643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F224F236-E59F-4360-97A9-A44A0707018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9D3FA764-2D6C-4BCA-A5EA-2959D0BBF0F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C5ADCA1-AA8B-4FA2-8E32-0BF6B8A8361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825365E4-BA6C-4234-894D-57E4060C317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51D2A1B2-8DA7-4EF6-9973-C183DED046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9C298194-6B68-4DA0-9149-B81F755A753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CC2AA58D-B11B-4519-A253-9B062158B63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2056F6F5-6193-4C94-9542-C0BF7DD1F8B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3C93FA9B-34ED-46B8-BFBF-1AF475CB99A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8DCF9A21-1071-4AC4-9C92-BEC005ED806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723D3452-308B-42F8-B9B4-3CD01386AE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C2E3EE7D-6754-4F2A-9866-EDD5938CDA5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AAD0E46F-7543-4910-9489-EE7A44F828D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2" name="TextBox 23">
            <a:extLst>
              <a:ext uri="{FF2B5EF4-FFF2-40B4-BE49-F238E27FC236}">
                <a16:creationId xmlns:a16="http://schemas.microsoft.com/office/drawing/2014/main" id="{B74A9AE0-E23E-45C9-88BB-B9137272932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3" name="Straight Connector 163">
            <a:extLst>
              <a:ext uri="{FF2B5EF4-FFF2-40B4-BE49-F238E27FC236}">
                <a16:creationId xmlns:a16="http://schemas.microsoft.com/office/drawing/2014/main" id="{2159758D-B8E8-467A-A308-F3F4682DC1F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4" name="Straight Connector 163">
            <a:extLst>
              <a:ext uri="{FF2B5EF4-FFF2-40B4-BE49-F238E27FC236}">
                <a16:creationId xmlns:a16="http://schemas.microsoft.com/office/drawing/2014/main" id="{D47862D1-6755-4946-955B-56015280E6A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5" name="TextBox 23">
            <a:extLst>
              <a:ext uri="{FF2B5EF4-FFF2-40B4-BE49-F238E27FC236}">
                <a16:creationId xmlns:a16="http://schemas.microsoft.com/office/drawing/2014/main" id="{1CE2A326-B1DC-4E6B-8C4F-78356341E281}"/>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6" name="Straight Connector 42">
            <a:extLst>
              <a:ext uri="{FF2B5EF4-FFF2-40B4-BE49-F238E27FC236}">
                <a16:creationId xmlns:a16="http://schemas.microsoft.com/office/drawing/2014/main" id="{E5633EBC-3CCD-4C92-941E-F0AAA2FFC90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7" name="Straight Connector 42">
            <a:extLst>
              <a:ext uri="{FF2B5EF4-FFF2-40B4-BE49-F238E27FC236}">
                <a16:creationId xmlns:a16="http://schemas.microsoft.com/office/drawing/2014/main" id="{AA0325D1-CE75-4973-B186-2A6A68C5F510}"/>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A30CDA63-63FA-4217-8D3E-16D8790AB53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9" name="Straight Connector 42">
            <a:extLst>
              <a:ext uri="{FF2B5EF4-FFF2-40B4-BE49-F238E27FC236}">
                <a16:creationId xmlns:a16="http://schemas.microsoft.com/office/drawing/2014/main" id="{2DEEC5D5-2340-4366-A7B4-2617DC20647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0" name="TextBox 23">
            <a:extLst>
              <a:ext uri="{FF2B5EF4-FFF2-40B4-BE49-F238E27FC236}">
                <a16:creationId xmlns:a16="http://schemas.microsoft.com/office/drawing/2014/main" id="{9C732746-5E73-416F-9133-0A2E58DFD19B}"/>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1" name="TextBox 23">
            <a:extLst>
              <a:ext uri="{FF2B5EF4-FFF2-40B4-BE49-F238E27FC236}">
                <a16:creationId xmlns:a16="http://schemas.microsoft.com/office/drawing/2014/main" id="{71ACA506-B196-4CD9-8AA8-972A0C04D43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2" name="Isosceles Triangle 114">
            <a:extLst>
              <a:ext uri="{FF2B5EF4-FFF2-40B4-BE49-F238E27FC236}">
                <a16:creationId xmlns:a16="http://schemas.microsoft.com/office/drawing/2014/main" id="{67576E7D-0265-494A-877E-6226BE008A8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3" name="Straight Connector 42">
            <a:extLst>
              <a:ext uri="{FF2B5EF4-FFF2-40B4-BE49-F238E27FC236}">
                <a16:creationId xmlns:a16="http://schemas.microsoft.com/office/drawing/2014/main" id="{7C2A8407-983C-4E8B-B0D7-4E123D986C2C}"/>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42">
            <a:extLst>
              <a:ext uri="{FF2B5EF4-FFF2-40B4-BE49-F238E27FC236}">
                <a16:creationId xmlns:a16="http://schemas.microsoft.com/office/drawing/2014/main" id="{D74EEF97-6C5E-4985-BAD8-1CDCBD6521D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163">
            <a:extLst>
              <a:ext uri="{FF2B5EF4-FFF2-40B4-BE49-F238E27FC236}">
                <a16:creationId xmlns:a16="http://schemas.microsoft.com/office/drawing/2014/main" id="{D97478D2-691C-49BE-A0F5-BAF0848837DC}"/>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23">
            <a:extLst>
              <a:ext uri="{FF2B5EF4-FFF2-40B4-BE49-F238E27FC236}">
                <a16:creationId xmlns:a16="http://schemas.microsoft.com/office/drawing/2014/main" id="{0A575ADF-A2F1-4400-8B22-EA0DD96B18CC}"/>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7" name="Straight Connector 163">
            <a:extLst>
              <a:ext uri="{FF2B5EF4-FFF2-40B4-BE49-F238E27FC236}">
                <a16:creationId xmlns:a16="http://schemas.microsoft.com/office/drawing/2014/main" id="{2ED025FB-0563-462E-95DA-62DC72A8502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8" name="TextBox 165">
            <a:extLst>
              <a:ext uri="{FF2B5EF4-FFF2-40B4-BE49-F238E27FC236}">
                <a16:creationId xmlns:a16="http://schemas.microsoft.com/office/drawing/2014/main" id="{C2332D89-2B8F-400A-9386-8271AEC8D2D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9" name="Straight Connector 163">
            <a:extLst>
              <a:ext uri="{FF2B5EF4-FFF2-40B4-BE49-F238E27FC236}">
                <a16:creationId xmlns:a16="http://schemas.microsoft.com/office/drawing/2014/main" id="{94B25588-C646-4EF9-9FE2-EF8B7AD7579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163">
            <a:extLst>
              <a:ext uri="{FF2B5EF4-FFF2-40B4-BE49-F238E27FC236}">
                <a16:creationId xmlns:a16="http://schemas.microsoft.com/office/drawing/2014/main" id="{425FB0B0-61E7-49B0-B47F-6773AF889DAA}"/>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42">
            <a:extLst>
              <a:ext uri="{FF2B5EF4-FFF2-40B4-BE49-F238E27FC236}">
                <a16:creationId xmlns:a16="http://schemas.microsoft.com/office/drawing/2014/main" id="{E863E532-3A23-49E7-A467-F092DF75CAF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2" name="TextBox 23">
            <a:extLst>
              <a:ext uri="{FF2B5EF4-FFF2-40B4-BE49-F238E27FC236}">
                <a16:creationId xmlns:a16="http://schemas.microsoft.com/office/drawing/2014/main" id="{E3C5056B-B391-44C0-ABA9-B09BC632A59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3" name="Straight Connector 42">
            <a:extLst>
              <a:ext uri="{FF2B5EF4-FFF2-40B4-BE49-F238E27FC236}">
                <a16:creationId xmlns:a16="http://schemas.microsoft.com/office/drawing/2014/main" id="{B9350F49-BB96-4AC1-870D-025B9BB3EE9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114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err="1"/>
              <a:t>Shadle</a:t>
            </a:r>
            <a:r>
              <a:rPr lang="en-US" altLang="en-US" sz="1800" dirty="0"/>
              <a:t>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AFB21D40-490D-492F-BF2E-35CCA5A1C753}"/>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AC3AE150-B5A6-4CCD-8953-BF3B161F925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073D4100-264A-4C4E-A6A9-1514C5B4D74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D233CE25-AA6F-4016-BD98-4C4EF1497C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27FFD6FF-5588-4BE7-9018-8757B4DEEC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DAB60E36-06E8-418D-A5B7-E429712022F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8D83C68E-3C9C-4689-A4E1-922467817B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88A5A71E-E88E-4928-9A55-F5EB4DEFD13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3EACD290-3CDB-472A-8270-2D3FB71E8A3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E2478F96-AACB-444E-93C7-1A106303C914}"/>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CBF6C61-9515-4F45-AFC7-3A90608E15A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AEB979B7-690E-4D50-BC58-DDA93FE398C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1DCBBE01-568F-4745-8F9C-EDC20A07865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3B4F0946-45EE-4D55-9067-03E7C7536C6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AC847CE1-3BF9-4CE8-9566-301EEA90C9C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EA801BF-CD45-4489-9391-1A2D39817E8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0363660-DE9F-4E82-981F-8D0376A63D7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596867F1-BC1D-4B47-ACEF-23D9DCA5B9C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D22333F0-4334-4158-8DC6-F0B71CC06FB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485CF100-75AC-4C54-B4B4-47695EA419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707D9FDC-7C96-4B46-A163-8B3A86B8E0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AE949A9D-0FAC-488B-A2F2-03BCAE24202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3C37548F-44CD-4DF4-91E5-92C0388FDF9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2BCD119-8636-4655-B590-4E53551DE950}"/>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BCAB0A93-C9BA-4555-A420-B1A186114D9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94D9B457-E1A5-48E7-B079-BA660E18BBD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3E966167-2FB5-4DA3-8077-2CA2EF50881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52B5842C-B147-4D9D-925E-10505D34EFDC}"/>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0648093C-6CB0-471E-A59F-E32C6F4104C2}"/>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AE6F8C4B-92AE-4C5A-B6F5-F051A65BAFA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58654A34-DAF9-4C6F-83D1-B8C513D844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EF824E7D-8670-443A-98BE-E9D49F072E8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344398B9-9EA2-42CB-ACED-AB910FB2D8F8}"/>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1E248E78-EA9C-4913-9A9D-8BE4517A304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506427D2-61AB-449C-9272-CB919DE93E8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C44647F6-8D32-46AF-B4B3-2A2886436BC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E59DE9A3-FBEE-4045-855B-BEDF83B70EB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59620A0A-21DC-4D3D-82D1-68B5CD6CE3EE}"/>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1012876-F595-4F52-88D8-6924EA2D965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D7A386D6-6032-4A61-B298-3A5C34856F3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33B92325-BDB8-4AD3-9829-5395FD5DEF3E}"/>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2A401D1-858E-471E-8E6F-0A1502047684}"/>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1B194161-F508-4520-94A1-49F7A68375B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1B769878-3BCD-4D37-8118-1D0AED7541FF}"/>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0" name="TextBox 23">
            <a:extLst>
              <a:ext uri="{FF2B5EF4-FFF2-40B4-BE49-F238E27FC236}">
                <a16:creationId xmlns:a16="http://schemas.microsoft.com/office/drawing/2014/main" id="{3E5BA637-6584-4C04-8CDF-83D3B804088F}"/>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3062102B-D185-49D9-9583-F4092CB4DA3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605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CC9F481C-5CDD-4BDE-87BF-82F7A17CCF7B}"/>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78F9EDF5-1F7B-49AE-93F3-8F9FDC2FBDD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4F8137A3-C2A5-4C21-8D73-A803807EAD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9EFBAD13-29AF-4B64-ACB2-5ABE80FDC4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A13CE40-8910-4034-92CB-4BA07F7E2EB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831E2856-6CCC-4A27-8CA9-D24D5033D5C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039108B-E7EE-49B5-A5A7-753C79367DC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D1F2EBFB-ABFC-462D-8A82-6F1769F0131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D3BB006B-F710-418C-BB4F-E6EC3CB07027}"/>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A0100C80-5D30-4ABA-8EBD-58FEA37F24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A37709A-79D0-4E8C-A936-B841FE98F17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1508AE5F-E09A-49BD-80C9-B2E4E7A611E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FA265085-0091-41E5-8756-B46D0C7A8A5F}"/>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1E87AF16-DC45-470B-AB5A-ABCEA5C006D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981CEA9D-1413-4D68-BFC1-EB76BE71E67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8C9E2CB-6EED-4BAA-BFBC-CFC5E93CD1E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C36A06C0-4778-4019-A36F-6F19D265C21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862F88E6-EAAF-40D4-B88B-E553486D0F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B142B70E-AB7E-491B-83F0-E906A15F2DE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15B3096-D67B-4270-A2DD-7A6DAFF6EDD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1AA04D3D-395D-4823-AED1-7B49B931AA6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B286A948-9114-472D-BEA4-BD71BD52B46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5CA46719-7E60-4C24-9825-0E7219829C4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EC382089-8C7E-43CB-A131-D66DA4A9C57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83367B4E-EB50-4DFB-905A-66519E94879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0869BB4C-3B09-4201-BEBD-AA63D46AC92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126707DB-DE49-4616-BD15-B511118E2D3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EFABAECD-F830-4CA7-AEAE-1BADC2D339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3DDF41D4-C40C-452E-9B94-F22C6ADEE924}"/>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27820902-0A32-4423-97E2-A34800D7692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7612E1DA-EA69-4934-BA2F-8DC38E6C6D5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98400A6A-D052-4F11-8327-77789F8E672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E5E81B33-72DA-46C4-A012-903BDF2C78F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C7C23753-D967-4863-954E-876425FEFD8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DCA3871B-2649-4088-930A-BC6D822470CA}"/>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4B7BECDD-624D-4A33-9DA5-E9F3CD0F6D48}"/>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9FE94458-3FBA-4E0E-8C79-784D55A6210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6696708C-2339-4892-AE85-F670291D6BA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7D8545AA-3799-4D53-B2A7-BCC363AEDFEB}"/>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04F6AD19-BC63-4C88-8659-8427E7C7E2E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117AA801-A8AB-4866-9DE8-AA0CEAF25A6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E35F4239-1326-43B8-866F-C2AC4C5A745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D71738FB-A355-4450-896C-9C9AAD702712}"/>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DEE15BA3-74B8-45AE-9752-11ACF4729D85}"/>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658EF91C-623C-46B4-9442-6CE9A842C49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B7A24C06-A281-48EC-87B2-3153900277C4}"/>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911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D44E34CB-E500-469E-9E22-020A329DAE90}"/>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01388A79-22B9-4AF7-A787-52CA5A934B7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AA3FE0B-9D03-4524-B0CE-811FB207FA5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20E87D27-F14F-4360-AAA1-7A4D92321CB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F4692C1-45AD-402F-BCA8-52B7C185A72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EFF896A6-0DE5-4806-8A03-367D5587218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43A9E7B-9A1E-41DF-8120-25849B4B724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64469F1C-48B6-428E-9FF9-D49612BD72D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9EB5296F-E463-484A-8640-FCFE14D9DCB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7C8FAB97-88F8-413F-90F7-00BB053AF6E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5B8369DD-AA68-4E87-9AE0-00EE9EDD125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76C75084-6478-4B00-A5C4-BEA65D4EBA2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00391428-EA38-45FD-AB2D-19B6CAC7265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2A82ED24-A953-483D-B3E4-A4E4E809DB04}"/>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483F2999-E056-4262-9A50-3D08B0A1ECF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F18C2701-DC61-4EC7-8B4F-2028594628B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4E692B0-1777-4CFC-8FEA-8E3255224C48}"/>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C4B7F613-4619-4500-9167-1EFBDCEB7B5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00C7EFC5-1075-4363-ACD3-4B7EBC6EB0F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4A0A0BB-09D1-4D08-BEAA-2478CCD3E23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634230EC-1B99-4441-905C-4204E531487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552D7FE2-6D4D-4377-9D4D-FFD82F77860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7E865942-67D7-488B-B023-A472A13D37B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B129F62-AAE4-41C2-9041-2B30CCA4ECA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0D0A6667-3CCF-470A-A45A-0AA191D7E24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CAB9EB63-5EB4-4856-BD1A-FF56318439F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7A591B4A-ABC2-48AC-8C7A-0A8599DA38FF}"/>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D4D662A6-20BA-4D70-A8FF-8E8DBF43D9BD}"/>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1DFF2AB5-1B19-4A99-86B4-27B894F9E98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90E5580A-B2DD-454D-9792-09A8095848E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FD0BB31A-CA3F-467E-AA31-FA697BBE0B48}"/>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CD96B6B4-5532-412A-AB6A-E707936949C4}"/>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62569B36-7907-488E-BA85-6A978188112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A5C4D068-E343-4996-AF8A-2B5017334E9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EEAA7C16-F5DD-477B-A6E7-5B553DBA2D1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6C3FEC37-5A19-4508-9A0E-F98B27128DC4}"/>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CD967B92-6AA0-4184-AB9E-E9516F3E897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42ECA8B7-2D40-4D18-9BA2-80AAFF679F0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7FFBD69-4A59-45F4-A86B-2A08367173AF}"/>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B2D947E1-DFF7-4431-9970-08100795A8A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7EA6E1B3-A8AD-477F-86AB-C4E5CC6A1F1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845E195-B114-4D8D-BE5B-C18D91AC91E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F1D2378F-1D58-4709-8C2A-952C3CDFB710}"/>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225B82CE-EE13-4CA6-8100-D8B6D5A092C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44A4C087-BA95-43D8-8EA3-203F0CD64AB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33A7DBD5-3FBF-4895-92A0-1783F23C1B1A}"/>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A22328A4-3BB0-4FA5-A6A1-16E337AA8F28}"/>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24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err="1"/>
              <a:t>Shadle</a:t>
            </a:r>
            <a:r>
              <a:rPr lang="en-US" altLang="en-US" sz="1800" dirty="0"/>
              <a:t> Park 7 replaces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Arc 56">
            <a:extLst>
              <a:ext uri="{FF2B5EF4-FFF2-40B4-BE49-F238E27FC236}">
                <a16:creationId xmlns:a16="http://schemas.microsoft.com/office/drawing/2014/main" id="{AAB0EDBD-A59C-46D0-8172-9C89FEBA09DD}"/>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746AC992-DB63-485C-9F07-337AD0CBA583}"/>
              </a:ext>
            </a:extLst>
          </p:cNvPr>
          <p:cNvCxnSpPr>
            <a:cxnSpLocks/>
          </p:cNvCxnSpPr>
          <p:nvPr/>
        </p:nvCxnSpPr>
        <p:spPr bwMode="auto">
          <a:xfrm flipH="1">
            <a:off x="3749040" y="5303520"/>
            <a:ext cx="12167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8" name="Picture 57">
            <a:extLst>
              <a:ext uri="{FF2B5EF4-FFF2-40B4-BE49-F238E27FC236}">
                <a16:creationId xmlns:a16="http://schemas.microsoft.com/office/drawing/2014/main" id="{83D77693-8189-4522-89D0-DD3E2BCD947D}"/>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82C90939-2B90-4E5C-9C3B-A5652161C9F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CE402FD3-357A-4618-AF6C-1F7EB2FB587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88CC59B2-B2A7-4564-8ED7-32D0E5E1D2CB}"/>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E065D93E-DBB5-4A34-A52B-C6595A89816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131510EF-D7C7-4280-A027-DA5E1A370AF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8442F959-180B-45CE-B70B-7C65FFE44C8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64BC32B2-440E-43A4-AC58-C0CD91F9191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31543850-0BDF-4D6B-BEEC-1C09CF6BC27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BF6E2AAB-0949-48DC-8595-A9C7AEBBEFC6}"/>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B6FEEC5E-678B-462F-8813-E5FFEBA45EE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8EFE9875-454F-4005-AB0E-2527F86D426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B8A09410-FDC4-4D58-9198-1946931F898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D1FDCFD9-5DD6-45FB-A5D6-042CDA5A887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E67C9FF7-EB1D-41BA-8D01-A5CD77F04EA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204F1025-DF4A-49AE-BA79-BCFC6255A0B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AAA17FCF-3078-47B5-94E6-DE34B3DA61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B682794D-B2DF-4D47-A4BD-D7165157417A}"/>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11B156EF-9E14-4D9E-B693-B7270FE6FB6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17CE83F0-080F-4AF4-AC43-151D4859B1E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12E52467-24EC-4302-A373-51CD59946E1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DE7E45C1-75D3-46C5-970F-7BE8F2C0E42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998C0839-2EAF-4077-9AC4-30DCDDB14D0C}"/>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C9D9DEB4-536E-466C-8533-A02E17623DA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4CA97F88-8BAB-43C0-B2A5-27D6003F61E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FA5BB0DF-8697-4643-B34A-D94E15EEE79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392B98F7-A751-4693-B8EE-B4DC5E973AF1}"/>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A7150F52-42F1-4F59-8CE0-0ACBDFE4EE9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BD357A2D-7A06-4A2F-99E6-C62CC8AAE3D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C6B7989C-11E1-4319-95D7-FB616672FD1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AFCBD810-6EC1-4C65-B246-9D7F215C1E2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1B83AEFB-0371-4D25-9295-C753360BE96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27C0DF73-4E0A-469D-AD5D-28166B58F76A}"/>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2F206FCC-4A30-4316-8E00-2329025FB850}"/>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0FB2C902-5F17-473B-BA30-C09639AD233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DAACCF3C-6085-4FE3-95DA-AD197DA588E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F3E1B17-3B71-4599-B5DA-B33F13AB433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0C2A113A-C3B2-4FA4-A33B-E339EC3977F6}"/>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D8B90CC2-CFEE-4566-B432-CC50F23CD78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E6B7155F-F199-4471-BFC7-96B7E7288C6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8DE20F6F-E28F-432B-8AC1-DCC51333B26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90F76AF0-BDC3-4C05-B330-FFC6F436F8A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7598E71-0682-43CC-AA5F-810B92187B54}"/>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FA92BD0-4588-4D97-A024-2C3AE9740F7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8C34538A-00BC-4DFF-9776-7F8B4A9D4123}"/>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83424936-BAE1-43BE-8B25-619F9D8B2E2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F63767FE-5C29-415C-864E-71DE9830A53F}"/>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331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err="1"/>
              <a:t>Shadle</a:t>
            </a:r>
            <a:r>
              <a:rPr lang="en-US" altLang="en-US" sz="1800" dirty="0"/>
              <a:t> Park 7 replaces Libero.</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pic>
        <p:nvPicPr>
          <p:cNvPr id="57" name="Picture 56">
            <a:extLst>
              <a:ext uri="{FF2B5EF4-FFF2-40B4-BE49-F238E27FC236}">
                <a16:creationId xmlns:a16="http://schemas.microsoft.com/office/drawing/2014/main" id="{CDD05175-7197-45BD-BE8D-AA8D003158BA}"/>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C8ABDF98-293E-443A-83DA-697B40666B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19AB232D-407D-4151-9930-819E37B99A8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E840F8CF-F771-4F09-BCF1-9E057FF3C53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C07C2465-121B-4985-B952-2FB80325D6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B6CFE1E3-FD0B-421B-A44B-C4482304BE5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0B606B2F-B639-43C3-B329-D74A901D6ADF}"/>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3772A85E-C1AC-4A5F-BC30-9FC6FBE3DBA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49C961BF-0B19-4AC2-8DFC-EF993C18C26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EC192FAD-1FB8-45D7-8B41-CF50F8ED99F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5659D546-29AF-4446-8077-33F7B9AB8A4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93754102-8DFA-40EA-888D-B031E61C519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5CD7F106-6BAF-48EB-A6E4-081AF312813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A6128B22-92F2-4E61-A336-6C2C5CC9940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9A1A39C2-0882-458B-868F-1DE9A5E88C3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B0FAB4A1-924A-4B74-AC04-C08ADC2993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690B03DF-378F-474E-9EC4-8069E06056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13B14482-596B-453A-AD2D-46539671AEE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B35F7108-9D79-4DFF-9982-4E3C483A58A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9DA25854-9F45-4BBF-ADC8-8874C3A884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F0BD4DB1-0666-4FFB-81F7-9C81D3D1A4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5CAFDDF1-2A96-47A9-B2B1-B651BEFD78D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D5504EC7-E0CD-43D4-B388-3177DE1E8A0F}"/>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16145AED-ED8E-4EBE-A526-E48EB1A3B52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DA2221A6-63A7-4DCF-B866-92DCD218197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90427709-1350-4D14-B1C0-35F6ACD3F93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E9587EAC-CFA9-417C-8E58-A30DCED25848}"/>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497DEF8A-B08F-459F-9AA6-4D8782255E9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AF96F519-47A0-4FAD-9C0A-D47B81E6FB1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5BF46F09-DF1E-4A4A-A8FB-5CC77427602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C3BBA477-9971-4432-8264-DC54B5BB9430}"/>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DD070137-3F7D-408D-B1B1-75FC6E144035}"/>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919E8FDD-6ACF-40E2-B257-C3FFB7F8720B}"/>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BFB91CFE-DBB0-494E-8498-A61968F6643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F5C9882D-E335-4D6E-B46B-2E2F3967DB1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E78D1E54-9871-4BBA-AF46-0B8889ED08B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BE78DD8-5139-487A-B1FD-082895925C90}"/>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8A156C0F-9198-42DB-82DF-10A40EDA871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C017269A-DC44-4C71-A5EC-C4074A781604}"/>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6E2069F0-02B8-4B0A-968F-85898BCB6FF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50C5A936-32FD-4638-B098-0F4B963FB8B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DA969627-C231-4EF6-B850-0C46EC56B830}"/>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B506AEA-9D09-433E-99A4-3F9B70F89089}"/>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69AC46F-0B51-4C83-B0E0-788ECBB56F42}"/>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2085C7-2595-4A35-A372-299F82B61E4D}"/>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F85DA6F9-7ED2-4740-AC23-795E86563E0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04737992-F622-4560-AA95-9B71D75230E6}"/>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8" name="TextBox 23">
            <a:extLst>
              <a:ext uri="{FF2B5EF4-FFF2-40B4-BE49-F238E27FC236}">
                <a16:creationId xmlns:a16="http://schemas.microsoft.com/office/drawing/2014/main" id="{F300BB71-B543-4689-8C24-8801C82E974D}"/>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08" name="Straight Connector 42">
            <a:extLst>
              <a:ext uri="{FF2B5EF4-FFF2-40B4-BE49-F238E27FC236}">
                <a16:creationId xmlns:a16="http://schemas.microsoft.com/office/drawing/2014/main" id="{04A4D5EE-4879-411F-979F-421FA36F21AE}"/>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834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ED94BEFD-7654-4D47-8822-30C7B642467A}"/>
              </a:ext>
            </a:extLst>
          </p:cNvPr>
          <p:cNvSpPr txBox="1">
            <a:spLocks noChangeArrowheads="1"/>
          </p:cNvSpPr>
          <p:nvPr/>
        </p:nvSpPr>
        <p:spPr bwMode="auto">
          <a:xfrm>
            <a:off x="3297284" y="597691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62" name="Arc 61">
            <a:extLst>
              <a:ext uri="{FF2B5EF4-FFF2-40B4-BE49-F238E27FC236}">
                <a16:creationId xmlns:a16="http://schemas.microsoft.com/office/drawing/2014/main" id="{FC7F24EC-518E-4F95-8CD2-CE442650C9A7}"/>
              </a:ext>
            </a:extLst>
          </p:cNvPr>
          <p:cNvSpPr/>
          <p:nvPr/>
        </p:nvSpPr>
        <p:spPr bwMode="auto">
          <a:xfrm>
            <a:off x="3433809" y="4063974"/>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63" name="Arc 62">
            <a:extLst>
              <a:ext uri="{FF2B5EF4-FFF2-40B4-BE49-F238E27FC236}">
                <a16:creationId xmlns:a16="http://schemas.microsoft.com/office/drawing/2014/main" id="{4109D83C-676B-48B3-A3DA-E4B01FE5F5FF}"/>
              </a:ext>
            </a:extLst>
          </p:cNvPr>
          <p:cNvSpPr/>
          <p:nvPr/>
        </p:nvSpPr>
        <p:spPr bwMode="auto">
          <a:xfrm flipH="1">
            <a:off x="3230609" y="3932212"/>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64" name="Picture 63">
            <a:extLst>
              <a:ext uri="{FF2B5EF4-FFF2-40B4-BE49-F238E27FC236}">
                <a16:creationId xmlns:a16="http://schemas.microsoft.com/office/drawing/2014/main" id="{CFBF8880-BC80-4828-8800-5443344CC324}"/>
              </a:ext>
            </a:extLst>
          </p:cNvPr>
          <p:cNvPicPr>
            <a:picLocks noChangeAspect="1"/>
          </p:cNvPicPr>
          <p:nvPr/>
        </p:nvPicPr>
        <p:blipFill>
          <a:blip r:embed="rId3"/>
          <a:stretch>
            <a:fillRect/>
          </a:stretch>
        </p:blipFill>
        <p:spPr>
          <a:xfrm>
            <a:off x="0" y="329577"/>
            <a:ext cx="9144000" cy="3007983"/>
          </a:xfrm>
          <a:prstGeom prst="rect">
            <a:avLst/>
          </a:prstGeom>
        </p:spPr>
      </p:pic>
      <p:sp>
        <p:nvSpPr>
          <p:cNvPr id="65" name="TextBox 23">
            <a:extLst>
              <a:ext uri="{FF2B5EF4-FFF2-40B4-BE49-F238E27FC236}">
                <a16:creationId xmlns:a16="http://schemas.microsoft.com/office/drawing/2014/main" id="{6E7ABB4A-F2B5-4042-A60A-55DC8B49F6A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6" name="TextBox 23">
            <a:extLst>
              <a:ext uri="{FF2B5EF4-FFF2-40B4-BE49-F238E27FC236}">
                <a16:creationId xmlns:a16="http://schemas.microsoft.com/office/drawing/2014/main" id="{584CFBEF-3F40-4646-BC0E-5AF1BAA38531}"/>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7" name="TextBox 23">
            <a:extLst>
              <a:ext uri="{FF2B5EF4-FFF2-40B4-BE49-F238E27FC236}">
                <a16:creationId xmlns:a16="http://schemas.microsoft.com/office/drawing/2014/main" id="{8E542754-9161-4ADD-AB0E-448697A076F7}"/>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8" name="TextBox 23">
            <a:extLst>
              <a:ext uri="{FF2B5EF4-FFF2-40B4-BE49-F238E27FC236}">
                <a16:creationId xmlns:a16="http://schemas.microsoft.com/office/drawing/2014/main" id="{55207F76-BAA0-4372-AE4D-5024BAD18FF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9" name="TextBox 23">
            <a:extLst>
              <a:ext uri="{FF2B5EF4-FFF2-40B4-BE49-F238E27FC236}">
                <a16:creationId xmlns:a16="http://schemas.microsoft.com/office/drawing/2014/main" id="{F973C2A2-692E-4735-92F0-0430343F30AC}"/>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70" name="TextBox 23">
            <a:extLst>
              <a:ext uri="{FF2B5EF4-FFF2-40B4-BE49-F238E27FC236}">
                <a16:creationId xmlns:a16="http://schemas.microsoft.com/office/drawing/2014/main" id="{3775F3DF-B730-4F65-9DE1-D561C35CAD16}"/>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1" name="TextBox 23">
            <a:extLst>
              <a:ext uri="{FF2B5EF4-FFF2-40B4-BE49-F238E27FC236}">
                <a16:creationId xmlns:a16="http://schemas.microsoft.com/office/drawing/2014/main" id="{DB2CECE7-691B-4928-8CCA-8A3BFF137285}"/>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2" name="TextBox 23">
            <a:extLst>
              <a:ext uri="{FF2B5EF4-FFF2-40B4-BE49-F238E27FC236}">
                <a16:creationId xmlns:a16="http://schemas.microsoft.com/office/drawing/2014/main" id="{C9070275-E9E7-4C87-93CC-782CF71FDD2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3" name="TextBox 23">
            <a:extLst>
              <a:ext uri="{FF2B5EF4-FFF2-40B4-BE49-F238E27FC236}">
                <a16:creationId xmlns:a16="http://schemas.microsoft.com/office/drawing/2014/main" id="{51F25E8C-50AE-476B-88B8-7F33F363382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4" name="TextBox 23">
            <a:extLst>
              <a:ext uri="{FF2B5EF4-FFF2-40B4-BE49-F238E27FC236}">
                <a16:creationId xmlns:a16="http://schemas.microsoft.com/office/drawing/2014/main" id="{D9EF9528-33CE-4287-8F22-1C607EE69619}"/>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5" name="TextBox 23">
            <a:extLst>
              <a:ext uri="{FF2B5EF4-FFF2-40B4-BE49-F238E27FC236}">
                <a16:creationId xmlns:a16="http://schemas.microsoft.com/office/drawing/2014/main" id="{9461473F-9DF8-4457-B53F-85F917F2A77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6" name="TextBox 23">
            <a:extLst>
              <a:ext uri="{FF2B5EF4-FFF2-40B4-BE49-F238E27FC236}">
                <a16:creationId xmlns:a16="http://schemas.microsoft.com/office/drawing/2014/main" id="{37F95E65-6FD8-43E8-9400-BA5EF8FFE7A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7" name="TextBox 23">
            <a:extLst>
              <a:ext uri="{FF2B5EF4-FFF2-40B4-BE49-F238E27FC236}">
                <a16:creationId xmlns:a16="http://schemas.microsoft.com/office/drawing/2014/main" id="{787EFF69-7108-42B6-9AC4-903A5832B17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8" name="TextBox 23">
            <a:extLst>
              <a:ext uri="{FF2B5EF4-FFF2-40B4-BE49-F238E27FC236}">
                <a16:creationId xmlns:a16="http://schemas.microsoft.com/office/drawing/2014/main" id="{FA72DA96-CA37-46E1-BA93-AB513FCC76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9" name="TextBox 11">
            <a:extLst>
              <a:ext uri="{FF2B5EF4-FFF2-40B4-BE49-F238E27FC236}">
                <a16:creationId xmlns:a16="http://schemas.microsoft.com/office/drawing/2014/main" id="{9E10F759-72F4-4CBD-9177-479CC2A8E1A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80" name="TextBox 12">
            <a:extLst>
              <a:ext uri="{FF2B5EF4-FFF2-40B4-BE49-F238E27FC236}">
                <a16:creationId xmlns:a16="http://schemas.microsoft.com/office/drawing/2014/main" id="{02F9D332-C7C5-492A-8D17-7309B3586AF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1" name="TextBox 23">
            <a:extLst>
              <a:ext uri="{FF2B5EF4-FFF2-40B4-BE49-F238E27FC236}">
                <a16:creationId xmlns:a16="http://schemas.microsoft.com/office/drawing/2014/main" id="{DCE33CF4-3726-41DB-82AE-D1D18F783A4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2" name="TextBox 23">
            <a:extLst>
              <a:ext uri="{FF2B5EF4-FFF2-40B4-BE49-F238E27FC236}">
                <a16:creationId xmlns:a16="http://schemas.microsoft.com/office/drawing/2014/main" id="{433AD768-E101-43EE-BD17-F563B648825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3" name="Straight Connector 42">
            <a:extLst>
              <a:ext uri="{FF2B5EF4-FFF2-40B4-BE49-F238E27FC236}">
                <a16:creationId xmlns:a16="http://schemas.microsoft.com/office/drawing/2014/main" id="{3B5F613A-23D7-4480-808F-6378C9F63F6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0B5EAE9-5136-48AF-A4AF-90C6E19897A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B5D9366-1F71-4984-ACB7-AF9B1B6FC27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986BE66C-7669-43BE-9041-C8F80C3214C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7" name="Straight Connector 163">
            <a:extLst>
              <a:ext uri="{FF2B5EF4-FFF2-40B4-BE49-F238E27FC236}">
                <a16:creationId xmlns:a16="http://schemas.microsoft.com/office/drawing/2014/main" id="{12C43584-CFEF-4791-9D3A-A541ADFF7C5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8" name="Straight Connector 163">
            <a:extLst>
              <a:ext uri="{FF2B5EF4-FFF2-40B4-BE49-F238E27FC236}">
                <a16:creationId xmlns:a16="http://schemas.microsoft.com/office/drawing/2014/main" id="{60D42979-6D24-4162-A27B-A75E97CC34E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9" name="TextBox 23">
            <a:extLst>
              <a:ext uri="{FF2B5EF4-FFF2-40B4-BE49-F238E27FC236}">
                <a16:creationId xmlns:a16="http://schemas.microsoft.com/office/drawing/2014/main" id="{ABF76946-5865-42DB-9807-400A6BE60924}"/>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90" name="Straight Connector 42">
            <a:extLst>
              <a:ext uri="{FF2B5EF4-FFF2-40B4-BE49-F238E27FC236}">
                <a16:creationId xmlns:a16="http://schemas.microsoft.com/office/drawing/2014/main" id="{E2115980-F462-452B-83B9-A1543B261AB0}"/>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2FF62397-81E8-4E1E-8AE9-11C4A758C04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2" name="TextBox 23">
            <a:extLst>
              <a:ext uri="{FF2B5EF4-FFF2-40B4-BE49-F238E27FC236}">
                <a16:creationId xmlns:a16="http://schemas.microsoft.com/office/drawing/2014/main" id="{CDFB8423-4CB2-4455-A876-2015FA36032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3" name="Straight Connector 42">
            <a:extLst>
              <a:ext uri="{FF2B5EF4-FFF2-40B4-BE49-F238E27FC236}">
                <a16:creationId xmlns:a16="http://schemas.microsoft.com/office/drawing/2014/main" id="{89120372-BF1B-4602-B27C-1A3C68F8BB2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4" name="TextBox 23">
            <a:extLst>
              <a:ext uri="{FF2B5EF4-FFF2-40B4-BE49-F238E27FC236}">
                <a16:creationId xmlns:a16="http://schemas.microsoft.com/office/drawing/2014/main" id="{8483AD44-DD7D-4BB8-A9C7-22FD82B67302}"/>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5" name="TextBox 23">
            <a:extLst>
              <a:ext uri="{FF2B5EF4-FFF2-40B4-BE49-F238E27FC236}">
                <a16:creationId xmlns:a16="http://schemas.microsoft.com/office/drawing/2014/main" id="{2B142D9F-62D5-4278-AB6C-03C8E2B6172C}"/>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6" name="Isosceles Triangle 114">
            <a:extLst>
              <a:ext uri="{FF2B5EF4-FFF2-40B4-BE49-F238E27FC236}">
                <a16:creationId xmlns:a16="http://schemas.microsoft.com/office/drawing/2014/main" id="{D550AC77-B729-4438-8808-F9691D085EF2}"/>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7" name="Straight Connector 42">
            <a:extLst>
              <a:ext uri="{FF2B5EF4-FFF2-40B4-BE49-F238E27FC236}">
                <a16:creationId xmlns:a16="http://schemas.microsoft.com/office/drawing/2014/main" id="{388BC262-C06C-42C6-A8E2-10783AD406DD}"/>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42">
            <a:extLst>
              <a:ext uri="{FF2B5EF4-FFF2-40B4-BE49-F238E27FC236}">
                <a16:creationId xmlns:a16="http://schemas.microsoft.com/office/drawing/2014/main" id="{C00A324B-03CA-43FE-A85A-3D0DFC659695}"/>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9" name="Straight Connector 163">
            <a:extLst>
              <a:ext uri="{FF2B5EF4-FFF2-40B4-BE49-F238E27FC236}">
                <a16:creationId xmlns:a16="http://schemas.microsoft.com/office/drawing/2014/main" id="{48BCCFDB-373B-4F50-94DB-9AC101FB25F6}"/>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0" name="TextBox 23">
            <a:extLst>
              <a:ext uri="{FF2B5EF4-FFF2-40B4-BE49-F238E27FC236}">
                <a16:creationId xmlns:a16="http://schemas.microsoft.com/office/drawing/2014/main" id="{A7BBE6D6-E6B8-44BC-8D91-F4934D2BE7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1" name="Straight Connector 163">
            <a:extLst>
              <a:ext uri="{FF2B5EF4-FFF2-40B4-BE49-F238E27FC236}">
                <a16:creationId xmlns:a16="http://schemas.microsoft.com/office/drawing/2014/main" id="{E897C3EF-32E5-44D1-B66D-F20662189399}"/>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2" name="TextBox 165">
            <a:extLst>
              <a:ext uri="{FF2B5EF4-FFF2-40B4-BE49-F238E27FC236}">
                <a16:creationId xmlns:a16="http://schemas.microsoft.com/office/drawing/2014/main" id="{10CFF756-9AFD-48A7-9CF4-4276BF446A6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3" name="Straight Connector 163">
            <a:extLst>
              <a:ext uri="{FF2B5EF4-FFF2-40B4-BE49-F238E27FC236}">
                <a16:creationId xmlns:a16="http://schemas.microsoft.com/office/drawing/2014/main" id="{EA15A55E-5822-4AF6-BC84-8E8E138D0445}"/>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163">
            <a:extLst>
              <a:ext uri="{FF2B5EF4-FFF2-40B4-BE49-F238E27FC236}">
                <a16:creationId xmlns:a16="http://schemas.microsoft.com/office/drawing/2014/main" id="{1B60B945-44E5-4537-A62F-1200A70C138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5" name="Straight Connector 42">
            <a:extLst>
              <a:ext uri="{FF2B5EF4-FFF2-40B4-BE49-F238E27FC236}">
                <a16:creationId xmlns:a16="http://schemas.microsoft.com/office/drawing/2014/main" id="{FB7C8CF7-42AA-4EE6-A74D-5B4C8A27B2C2}"/>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C5690836-EDBC-4DE0-B30F-38672DD8C6ED}"/>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7" name="Straight Connector 42">
            <a:extLst>
              <a:ext uri="{FF2B5EF4-FFF2-40B4-BE49-F238E27FC236}">
                <a16:creationId xmlns:a16="http://schemas.microsoft.com/office/drawing/2014/main" id="{08429EB2-3778-4B60-AB47-4026DD54B72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8" name="TextBox 23">
            <a:extLst>
              <a:ext uri="{FF2B5EF4-FFF2-40B4-BE49-F238E27FC236}">
                <a16:creationId xmlns:a16="http://schemas.microsoft.com/office/drawing/2014/main" id="{937D131B-ED0F-4740-A6AD-D2286DA4FAE9}"/>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9" name="Straight Connector 42">
            <a:extLst>
              <a:ext uri="{FF2B5EF4-FFF2-40B4-BE49-F238E27FC236}">
                <a16:creationId xmlns:a16="http://schemas.microsoft.com/office/drawing/2014/main" id="{FEE05842-ACC8-4BFB-9BE3-799E351923BF}"/>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0" name="Straight Connector 42">
            <a:extLst>
              <a:ext uri="{FF2B5EF4-FFF2-40B4-BE49-F238E27FC236}">
                <a16:creationId xmlns:a16="http://schemas.microsoft.com/office/drawing/2014/main" id="{6CD4AB1D-00E6-436B-9356-B65C13DD7B53}"/>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1" name="TextBox 23">
            <a:extLst>
              <a:ext uri="{FF2B5EF4-FFF2-40B4-BE49-F238E27FC236}">
                <a16:creationId xmlns:a16="http://schemas.microsoft.com/office/drawing/2014/main" id="{27ACE58B-7DA1-4503-9A08-29E87F88B2EF}"/>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2" name="Straight Connector 42">
            <a:extLst>
              <a:ext uri="{FF2B5EF4-FFF2-40B4-BE49-F238E27FC236}">
                <a16:creationId xmlns:a16="http://schemas.microsoft.com/office/drawing/2014/main" id="{6A052C17-5FF5-4E55-864F-3D5C033C6954}"/>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50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9204F2CD-C588-4DE5-95B5-4EDABDF07E5C}"/>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C8D2CE50-BB1B-43B7-91F4-42B88ADC682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CBC0A894-7785-48B4-9396-9FE58651B94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F8D66B11-B4CC-4720-A377-B7D446F153A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FEEB8ADB-6F64-4303-8E3A-94F3D18ADDE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31427B07-A9CA-4D03-8020-83FDDE70B1E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4E0B954C-51AE-4350-B49F-CBC25C8A825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CBF22CAD-4753-4E96-AFC6-00B36BE4927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BCB09F44-F08D-4FE5-80C9-C38792C47BB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7EF5231B-CBB4-47DE-B38E-D32C262B046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F09C8C4D-B85C-403D-902B-2C282193B01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0348AADA-746D-4A07-80A5-0F6B1BE0221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B9D89331-5DB1-4D84-B97A-AF26AAFBC97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B824E212-140B-4221-9C5F-12A98F93E4A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C6FE8B45-C639-42BC-86EF-25CF04474A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7E468CE2-58DC-47EA-A0E2-E2D3DA46B18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C3BB23FE-0082-4E82-A35C-0FC622281BF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C9D45BC3-C8EF-47ED-83BE-B2494EDDDD0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F5D0E513-7EBC-47EE-9682-433F930F2C7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BE83A6C-8666-4CD6-8889-131B8CD148F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DCD71831-6C81-41DF-B918-5E9427392FD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11D9D8-7B80-43AE-B479-2452252EA406}"/>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6E753661-E0F3-4755-B92B-A4E5AF8615F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8BE68D47-B183-45DA-8DAF-A140D698F4D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E7870DBD-6735-4DE7-8161-272FB25B551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73AE3FC9-9C20-425D-BCD3-D4C1D1C3C4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32E01582-4777-46EA-AC45-0B4E3881F4B6}"/>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F18FFA02-863B-4EAC-AB2F-570EF794D3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F5E74F2B-3CB3-4999-A4CF-688F158AF12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4080ABF-A779-4E0E-886F-799F665F6D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5EDADF8C-B2B4-4272-911F-9CA56DF8002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845CE0A5-B08A-40C2-A28D-45AAA803AB1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F4E7F320-822B-45AB-A483-5B98A55DEE65}"/>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3233819C-40DC-48C2-B359-E634F2768F7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63675A2D-EFBB-4476-8572-3D77AC63D56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5C00206D-D8AB-4B04-AD3C-91F891D028D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4701E08E-A5D7-42D1-A373-508B987F872D}"/>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59C523FA-56D4-45DF-9A03-AA44D056FD33}"/>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96B12764-5DE7-4807-AE4A-B3AE368AD90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6120DB90-F067-4D22-8463-F62CA063D4E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39229AEF-E8C4-45FD-9E81-F6163E01133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538C984C-F140-4258-9922-5D7B28A6155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B69A67CE-9799-4344-B5BF-56023932AA5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8D1F26A2-284D-4024-A300-43A02C72FE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045622BD-5354-4CFD-A69D-C9CF1A13DE06}"/>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3E5932D-B061-4406-8E84-448F81E5783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AE725C7D-5A41-47F5-858A-E899E0F772F0}"/>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9246C722-6BE1-46F2-8343-032AC613A3A8}"/>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4C1DA758-8F75-4B6C-AB52-3B157509D0A6}"/>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81835E6D-CE72-4799-A6CA-F9453A1A38DF}"/>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2B630245-097F-43B6-BA35-E88322A21745}"/>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827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184A42B9-ADA5-4859-AA82-3A51A4E297A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DB5FC21-6A8C-4AD4-AADA-393E8DC55C4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5F08872A-C8D9-4ED6-92D3-E32C8CF45194}"/>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5F08872A-C8D9-4ED6-92D3-E32C8CF45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3360DA3-28F0-4437-A668-B12D8D17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50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Set finishes while </a:t>
            </a:r>
            <a:r>
              <a:rPr lang="en-US" altLang="en-US" sz="1800" dirty="0" err="1"/>
              <a:t>Shadle</a:t>
            </a:r>
            <a:r>
              <a:rPr lang="en-US" altLang="en-US" sz="1800" dirty="0"/>
              <a:t> Park 2 serves.</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3326125E-B0EC-4CD9-8944-7691CC662204}"/>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7C4EC8C9-9997-4107-96A5-24F13864142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3C404FE8-4D31-4C4C-BFD8-8928BC2E7DC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C25EFBAF-6DD0-4DEC-B25D-373168E6BDB9}"/>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6BFB2216-C708-4FE1-8A9D-184464D461B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DE7EE6A5-A0C4-4D92-B9DE-1CCA3E7903D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5EA18C5E-72C3-48E7-B9BA-D7BD5C8A2AB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0A6BF50D-8FBA-4619-9050-47A0F7C6A82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73905B0E-3ECC-42A7-8119-2EE94641B3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CEAD3976-8CD2-4A18-B172-F2454D91581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76028D44-FAE1-4C00-9FFB-ED451B06B24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82C87DE4-05A2-4B10-97A6-DF7C5A66DBB3}"/>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879490FA-3D07-40F4-8D09-716155D3D0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A3B2B387-24C3-47F4-A975-477B158EF0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DDCC180C-B2FF-4296-B636-5E5643B79B9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B19154FF-A2CB-4D9C-B080-31AB6F8EFCE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02D71566-589E-4A44-94FE-103107686A9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AD5D8DBE-C670-4094-9682-54F95B1F878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88AD8F0C-0E35-4706-A7C3-F08D90EA45D4}"/>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9A068BD-575B-4329-8654-9A85CD817F0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C2838AB3-FB91-4FF4-A527-AF192A03B7D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FB24232A-B716-4E13-A127-F74D258ECBA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0B4E981-237F-431C-99E7-817C1DCF307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98C2B25F-E1AC-44B9-BB9D-9C299FB77E6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32EB25B9-85FE-4FDE-B8A8-98293E4307B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F870D0BD-D071-46BA-9C3E-0A79C365341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A52B09CC-35D2-4310-9526-0A37C649C34C}"/>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942F8B33-98DC-4399-A589-E05648D3C24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70407011-0D86-42D2-8720-CE6EFEB1E1D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34D3810-B42A-4070-B1E6-8D2FAC675B4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77C1D1BD-81A0-461C-8B0A-EB186FF64411}"/>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0C2175B4-FD12-4A26-AF26-6D4F81D2CC3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5B38AE25-18E9-4176-8A2E-E2335A02737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42B14A7B-D592-4E8D-9586-A51C346AF005}"/>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58D805AD-DD40-4627-A773-498E24E36FA1}"/>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7DDCDF00-9C6C-4F40-BCB2-9CF31A41AFF9}"/>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3B6A9115-F9BC-4549-90E5-89396762E549}"/>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03201753-1354-4A54-958C-6E8665FF10D0}"/>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16C1CC4E-2073-428F-8806-ECAB49A44C62}"/>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374451B6-005F-4146-BFF5-5D973B003027}"/>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F0CD4F72-4283-4465-9826-C9735A163F16}"/>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AF86EE3D-30E9-465C-AD15-5A3271B7E3C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C2C708-8C3A-4082-B66E-16F0F8857136}"/>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203D94E8-AE96-42FF-80EA-630078CDCD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F9326681-4B17-4543-A25B-06CB4FDD2582}"/>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7CEC01E-6AEE-40F7-9E8B-D1E2DFB670BB}"/>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55C458D8-65F9-4430-B26E-1B4E615C3E3E}"/>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C7C9DAEA-E5CB-44F9-BF08-638D31DC5A67}"/>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AE125598-87C1-4DC2-940C-96E4AA99BA22}"/>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255BDE31-136A-427C-8E08-3717D2ADF423}"/>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ABBB389E-ED62-4DCE-869B-234ACF23B48F}"/>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50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SUMMARY and 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960120"/>
            <a:ext cx="8599486" cy="3346767"/>
          </a:xfrm>
        </p:spPr>
        <p:txBody>
          <a:bodyPr/>
          <a:lstStyle/>
          <a:p>
            <a:pPr eaLnBrk="1" hangingPunct="1">
              <a:lnSpc>
                <a:spcPct val="90000"/>
              </a:lnSpc>
              <a:spcAft>
                <a:spcPct val="10000"/>
              </a:spcAft>
            </a:pPr>
            <a:r>
              <a:rPr lang="en-US" altLang="en-US" sz="2400" dirty="0"/>
              <a:t>Keep your eyes up! Libero switches happen without a whistle, so you need to see them happen</a:t>
            </a:r>
          </a:p>
          <a:p>
            <a:pPr eaLnBrk="1" hangingPunct="1">
              <a:lnSpc>
                <a:spcPct val="90000"/>
              </a:lnSpc>
              <a:spcAft>
                <a:spcPct val="10000"/>
              </a:spcAft>
            </a:pPr>
            <a:r>
              <a:rPr lang="en-US" altLang="en-US" sz="2400" dirty="0"/>
              <a:t>Track the first time a play serves in the “S” column</a:t>
            </a:r>
          </a:p>
          <a:p>
            <a:pPr eaLnBrk="1" hangingPunct="1">
              <a:lnSpc>
                <a:spcPct val="90000"/>
              </a:lnSpc>
              <a:spcAft>
                <a:spcPct val="10000"/>
              </a:spcAft>
            </a:pPr>
            <a:r>
              <a:rPr lang="en-US" altLang="en-US" sz="2400" dirty="0"/>
              <a:t>Substitutes are </a:t>
            </a:r>
            <a:r>
              <a:rPr lang="en-US" altLang="en-US" sz="2400" i="1" dirty="0"/>
              <a:t>slashed</a:t>
            </a:r>
            <a:r>
              <a:rPr lang="en-US" altLang="en-US" sz="2400" dirty="0"/>
              <a:t>, </a:t>
            </a:r>
            <a:r>
              <a:rPr lang="en-US" altLang="en-US" sz="2400" i="1" u="sng" dirty="0"/>
              <a:t>libero replacements are not</a:t>
            </a:r>
          </a:p>
          <a:p>
            <a:pPr eaLnBrk="1" hangingPunct="1">
              <a:lnSpc>
                <a:spcPct val="90000"/>
              </a:lnSpc>
              <a:spcAft>
                <a:spcPct val="10000"/>
              </a:spcAft>
            </a:pPr>
            <a:r>
              <a:rPr lang="en-US" altLang="en-US" sz="2400" dirty="0"/>
              <a:t>Track the total number of subs below the box for each team</a:t>
            </a:r>
          </a:p>
          <a:p>
            <a:pPr eaLnBrk="1" hangingPunct="1">
              <a:lnSpc>
                <a:spcPct val="90000"/>
              </a:lnSpc>
              <a:spcAft>
                <a:spcPct val="10000"/>
              </a:spcAft>
            </a:pPr>
            <a:r>
              <a:rPr lang="en-US" altLang="en-US" sz="2400" dirty="0"/>
              <a:t>Put a triangle around the position the libero serves from</a:t>
            </a:r>
          </a:p>
          <a:p>
            <a:pPr eaLnBrk="1" hangingPunct="1">
              <a:lnSpc>
                <a:spcPct val="90000"/>
              </a:lnSpc>
              <a:spcAft>
                <a:spcPct val="10000"/>
              </a:spcAft>
            </a:pPr>
            <a:r>
              <a:rPr lang="en-US" altLang="en-US" sz="2400" dirty="0"/>
              <a:t>Inform the R2 as soon as possible during a dead ball (before the beckon for serve or after the rally– not during play) if:</a:t>
            </a:r>
          </a:p>
          <a:p>
            <a:pPr lvl="1" eaLnBrk="1" hangingPunct="1">
              <a:lnSpc>
                <a:spcPct val="90000"/>
              </a:lnSpc>
              <a:spcAft>
                <a:spcPct val="10000"/>
              </a:spcAft>
            </a:pPr>
            <a:r>
              <a:rPr lang="en-US" altLang="en-US" sz="2000" dirty="0"/>
              <a:t>The libero serves from a different position than the triangle</a:t>
            </a:r>
          </a:p>
          <a:p>
            <a:pPr lvl="1" eaLnBrk="1" hangingPunct="1">
              <a:lnSpc>
                <a:spcPct val="90000"/>
              </a:lnSpc>
              <a:spcAft>
                <a:spcPct val="10000"/>
              </a:spcAft>
            </a:pPr>
            <a:r>
              <a:rPr lang="en-US" altLang="en-US" sz="2000" dirty="0"/>
              <a:t>The wrong player comes back in for the libero</a:t>
            </a:r>
          </a:p>
          <a:p>
            <a:pPr lvl="1" eaLnBrk="1" hangingPunct="1">
              <a:lnSpc>
                <a:spcPct val="90000"/>
              </a:lnSpc>
              <a:spcAft>
                <a:spcPct val="10000"/>
              </a:spcAft>
            </a:pPr>
            <a:r>
              <a:rPr lang="en-US" altLang="en-US" sz="2000" dirty="0"/>
              <a:t>You notice a player’s number listed on multiple lines (you can verify this with the scorer, too)</a:t>
            </a:r>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51</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4" end="4"/>
                                            </p:txEl>
                                          </p:spTgt>
                                        </p:tgtEl>
                                        <p:attrNameLst>
                                          <p:attrName>style.visibility</p:attrName>
                                        </p:attrNameLst>
                                      </p:cBhvr>
                                      <p:to>
                                        <p:strVal val="visible"/>
                                      </p:to>
                                    </p:set>
                                    <p:animEffect transition="in" filter="wipe(up)">
                                      <p:cBhvr>
                                        <p:cTn id="27" dur="1000"/>
                                        <p:tgtEl>
                                          <p:spTgt spid="221191">
                                            <p:txEl>
                                              <p:pRg st="4" end="4"/>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5" end="5"/>
                                            </p:txEl>
                                          </p:spTgt>
                                        </p:tgtEl>
                                        <p:attrNameLst>
                                          <p:attrName>style.visibility</p:attrName>
                                        </p:attrNameLst>
                                      </p:cBhvr>
                                      <p:to>
                                        <p:strVal val="visible"/>
                                      </p:to>
                                    </p:set>
                                    <p:animEffect transition="in" filter="wipe(up)">
                                      <p:cBhvr>
                                        <p:cTn id="31" dur="1000"/>
                                        <p:tgtEl>
                                          <p:spTgt spid="221191">
                                            <p:txEl>
                                              <p:pRg st="5" end="5"/>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pRg st="8" end="8"/>
                                            </p:txEl>
                                          </p:spTgt>
                                        </p:tgtEl>
                                        <p:attrNameLst>
                                          <p:attrName>style.visibility</p:attrName>
                                        </p:attrNameLst>
                                      </p:cBhvr>
                                      <p:to>
                                        <p:strVal val="visible"/>
                                      </p:to>
                                    </p:set>
                                    <p:animEffect transition="in" filter="wipe(up)">
                                      <p:cBhvr>
                                        <p:cTn id="43" dur="1000"/>
                                        <p:tgtEl>
                                          <p:spTgt spid="221191">
                                            <p:txEl>
                                              <p:pRg st="8" end="8"/>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par>
                          <p:cTn id="64" fill="hold" nodeType="afterGroup">
                            <p:stCondLst>
                              <p:cond delay="36500"/>
                            </p:stCondLst>
                            <p:childTnLst>
                              <p:par>
                                <p:cTn id="65" presetID="22" presetClass="entr" presetSubtype="1" fill="hold" nodeType="afterEffect">
                                  <p:stCondLst>
                                    <p:cond delay="1500"/>
                                  </p:stCondLst>
                                  <p:childTnLst>
                                    <p:set>
                                      <p:cBhvr>
                                        <p:cTn id="66" dur="1" fill="hold">
                                          <p:stCondLst>
                                            <p:cond delay="0"/>
                                          </p:stCondLst>
                                        </p:cTn>
                                        <p:tgtEl>
                                          <p:spTgt spid="221191">
                                            <p:txEl>
                                              <p:charRg st="117" end="117"/>
                                            </p:txEl>
                                          </p:spTgt>
                                        </p:tgtEl>
                                        <p:attrNameLst>
                                          <p:attrName>style.visibility</p:attrName>
                                        </p:attrNameLst>
                                      </p:cBhvr>
                                      <p:to>
                                        <p:strVal val="visible"/>
                                      </p:to>
                                    </p:set>
                                    <p:animEffect transition="in" filter="wipe(up)">
                                      <p:cBhvr>
                                        <p:cTn id="67"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D18A278D-90B1-474D-BE8B-75CBF500A5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BBBCF4B-9312-47AC-B02A-07F1FC917251}"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3F3C7A6B-5A01-48CD-85E3-9331F42C23DA}"/>
              </a:ext>
            </a:extLst>
          </p:cNvPr>
          <p:cNvPicPr>
            <a:picLocks noChangeAspect="1"/>
          </p:cNvPicPr>
          <p:nvPr/>
        </p:nvPicPr>
        <p:blipFill>
          <a:blip r:embed="rId2"/>
          <a:stretch>
            <a:fillRect/>
          </a:stretch>
        </p:blipFill>
        <p:spPr>
          <a:xfrm>
            <a:off x="2309913" y="0"/>
            <a:ext cx="4524173" cy="6263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08FE0903-E8A5-4FD9-90E9-BEBAD507E0B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E9E6C95-76B6-48D3-A7FD-3FDE42C6950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A45DCA0-E175-4030-9E5C-F7C7EA9FFC53}"/>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Libero Tracking Sheet</a:t>
            </a:r>
          </a:p>
        </p:txBody>
      </p:sp>
      <p:pic>
        <p:nvPicPr>
          <p:cNvPr id="195603" name="Picture 19" descr="Vball9">
            <a:extLst>
              <a:ext uri="{FF2B5EF4-FFF2-40B4-BE49-F238E27FC236}">
                <a16:creationId xmlns:a16="http://schemas.microsoft.com/office/drawing/2014/main" id="{9AAD7E12-E5F7-440A-BC44-CED15399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979ED4CA-EC10-44D3-AA7C-6183184B9D3D}"/>
              </a:ext>
            </a:extLst>
          </p:cNvPr>
          <p:cNvSpPr txBox="1">
            <a:spLocks noChangeArrowheads="1"/>
          </p:cNvSpPr>
          <p:nvPr/>
        </p:nvSpPr>
        <p:spPr bwMode="auto">
          <a:xfrm>
            <a:off x="244475" y="666750"/>
            <a:ext cx="86550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PRE-MATCH</a:t>
            </a:r>
          </a:p>
          <a:p>
            <a:pPr eaLnBrk="1" hangingPunct="1">
              <a:spcBef>
                <a:spcPct val="0"/>
              </a:spcBef>
              <a:buClrTx/>
              <a:buFontTx/>
              <a:buNone/>
            </a:pPr>
            <a:r>
              <a:rPr lang="en-US" altLang="en-US" sz="1600" dirty="0">
                <a:latin typeface="Arial Narrow" panose="020B0606020202030204" pitchFamily="34" charset="0"/>
              </a:rPr>
              <a:t>   &gt;</a:t>
            </a:r>
            <a:r>
              <a:rPr lang="en-US" altLang="en-US" sz="1600" b="0" dirty="0">
                <a:latin typeface="Arial Narrow" panose="020B0606020202030204" pitchFamily="34" charset="0"/>
              </a:rPr>
              <a:t>  Write team names </a:t>
            </a:r>
            <a:r>
              <a:rPr lang="en-US" altLang="en-US" sz="1600" b="0" i="1" dirty="0">
                <a:latin typeface="Arial Narrow" panose="020B0606020202030204" pitchFamily="34" charset="0"/>
              </a:rPr>
              <a:t>on the correct serving side (based on how you are viewing the court)</a:t>
            </a:r>
            <a:endParaRPr lang="en-US" altLang="en-US" sz="1600" b="0" dirty="0">
              <a:latin typeface="Arial Narrow" panose="020B0606020202030204" pitchFamily="34" charset="0"/>
            </a:endParaRP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Fill in starting player numbers, by serving order, for each team, under the “SP” column (captains with a “c”)</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Record the libero number for the set in the appropriate area</a:t>
            </a:r>
          </a:p>
          <a:p>
            <a:pPr eaLnBrk="1" hangingPunct="1">
              <a:spcBef>
                <a:spcPct val="0"/>
              </a:spcBef>
              <a:buClrTx/>
              <a:buFontTx/>
              <a:buNone/>
            </a:pPr>
            <a:br>
              <a:rPr lang="en-US" altLang="en-US" sz="1600" b="0" dirty="0">
                <a:latin typeface="Arial Narrow" panose="020B0606020202030204" pitchFamily="34" charset="0"/>
              </a:rPr>
            </a:br>
            <a:r>
              <a:rPr lang="en-US" altLang="en-US" sz="1600" dirty="0">
                <a:latin typeface="Arial Narrow" panose="020B0606020202030204" pitchFamily="34" charset="0"/>
              </a:rPr>
              <a:t>DURING THE GAME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Record </a:t>
            </a:r>
            <a:r>
              <a:rPr lang="en-US" altLang="en-US" sz="1600" dirty="0">
                <a:latin typeface="Arial Narrow" panose="020B0606020202030204" pitchFamily="34" charset="0"/>
              </a:rPr>
              <a:t>all </a:t>
            </a:r>
            <a:r>
              <a:rPr lang="en-US" altLang="en-US" sz="1600" b="0" dirty="0">
                <a:latin typeface="Arial Narrow" panose="020B0606020202030204" pitchFamily="34" charset="0"/>
              </a:rPr>
              <a:t>substitutions as they occur</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official substitutes: </a:t>
            </a:r>
          </a:p>
          <a:p>
            <a:pPr eaLnBrk="1" hangingPunct="1">
              <a:spcBef>
                <a:spcPct val="0"/>
              </a:spcBef>
              <a:buClrTx/>
              <a:buFontTx/>
              <a:buNone/>
            </a:pPr>
            <a:r>
              <a:rPr lang="en-US" altLang="en-US" sz="1600" b="0" dirty="0">
                <a:latin typeface="Arial Narrow" panose="020B0606020202030204" pitchFamily="34" charset="0"/>
              </a:rPr>
              <a:t>	-strike out the player leaving with a single slash and write in the new player’s number on the line next 	to the struck out number; strike out the count for subs underneath</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libero replacements: </a:t>
            </a:r>
          </a:p>
          <a:p>
            <a:pPr eaLnBrk="1" hangingPunct="1">
              <a:spcBef>
                <a:spcPct val="0"/>
              </a:spcBef>
              <a:buClrTx/>
              <a:buFontTx/>
              <a:buNone/>
            </a:pPr>
            <a:r>
              <a:rPr lang="en-US" altLang="en-US" sz="1600" b="0" i="1" dirty="0">
                <a:latin typeface="Arial Narrow" panose="020B0606020202030204" pitchFamily="34" charset="0"/>
              </a:rPr>
              <a:t>	-do not</a:t>
            </a:r>
            <a:r>
              <a:rPr lang="en-US" altLang="en-US" sz="1600" b="0" dirty="0">
                <a:latin typeface="Arial Narrow" panose="020B0606020202030204" pitchFamily="34" charset="0"/>
              </a:rPr>
              <a:t> strike out the player leaving for the libero; simply write an “L” next to the player number</a:t>
            </a:r>
          </a:p>
          <a:p>
            <a:pPr eaLnBrk="1" hangingPunct="1">
              <a:spcBef>
                <a:spcPct val="0"/>
              </a:spcBef>
              <a:buClrTx/>
              <a:buFontTx/>
              <a:buNone/>
            </a:pPr>
            <a:r>
              <a:rPr lang="en-US" altLang="en-US" sz="1600" b="0" dirty="0">
                <a:latin typeface="Arial Narrow" panose="020B0606020202030204" pitchFamily="34" charset="0"/>
              </a:rPr>
              <a:t>	-when the player comes back in for the libero, </a:t>
            </a:r>
            <a:r>
              <a:rPr lang="en-US" altLang="en-US" sz="1600" b="0" i="1" dirty="0">
                <a:latin typeface="Arial Narrow" panose="020B0606020202030204" pitchFamily="34" charset="0"/>
              </a:rPr>
              <a:t>do not</a:t>
            </a:r>
            <a:r>
              <a:rPr lang="en-US" altLang="en-US" sz="1600" b="0" dirty="0">
                <a:latin typeface="Arial Narrow" panose="020B0606020202030204" pitchFamily="34" charset="0"/>
              </a:rPr>
              <a:t> strike out the L, simply write the player number 	back in next to it</a:t>
            </a:r>
          </a:p>
          <a:p>
            <a:pPr eaLnBrk="1" hangingPunct="1">
              <a:spcBef>
                <a:spcPct val="0"/>
              </a:spcBef>
              <a:buClrTx/>
              <a:buFontTx/>
              <a:buNone/>
            </a:pPr>
            <a:r>
              <a:rPr lang="en-US" altLang="en-US" sz="1600" b="0" dirty="0">
                <a:latin typeface="Arial Narrow" panose="020B0606020202030204" pitchFamily="34" charset="0"/>
              </a:rPr>
              <a:t>	- you can check that correct libero replacements have been made because each one will be “#L#” </a:t>
            </a:r>
          </a:p>
          <a:p>
            <a:pPr eaLnBrk="1" hangingPunct="1">
              <a:spcBef>
                <a:spcPct val="0"/>
              </a:spcBef>
              <a:buClrTx/>
              <a:buFontTx/>
              <a:buNone/>
            </a:pPr>
            <a:r>
              <a:rPr lang="en-US" altLang="en-US" sz="1600" b="0" dirty="0">
                <a:latin typeface="Arial Narrow" panose="020B0606020202030204" pitchFamily="34" charset="0"/>
              </a:rPr>
              <a:t>	(i.e. - 3L3; if you have 3L5, it’s possible there was a mistaken replacement)</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the libero double switch:</a:t>
            </a:r>
          </a:p>
          <a:p>
            <a:pPr eaLnBrk="1" hangingPunct="1">
              <a:spcBef>
                <a:spcPct val="0"/>
              </a:spcBef>
              <a:buClrTx/>
              <a:buFontTx/>
              <a:buNone/>
            </a:pPr>
            <a:r>
              <a:rPr lang="en-US" altLang="en-US" sz="1600" b="0" dirty="0">
                <a:latin typeface="Arial Narrow" panose="020B0606020202030204" pitchFamily="34" charset="0"/>
              </a:rPr>
              <a:t>	-if two players who are not the libero switch behind the attack line, that is a libero double switch; the 	player going in is going in for the libero, and the libero is going in for the player leaving</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make sure you record both replacements</a:t>
            </a:r>
            <a:r>
              <a:rPr lang="en-US" altLang="en-US" sz="1600" b="0" dirty="0">
                <a:latin typeface="Arial Narrow" panose="020B0606020202030204" pitchFamily="34" charset="0"/>
              </a:rPr>
              <a:t> – put the player going in for the libero back in where the 	libero is currently marked, and then put the libero in for the player who came out (and is up to serve)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Put a triangle around the number of the position the libero serves in (if they serve)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To help the scorekeeper, you should make a tally in the column labeled “S” for each time that 	serving position comes up; this helps keep track of the serving order and can help you with the double 	switch as well (it should always occur when the position the libero serves in comes up)</a:t>
            </a:r>
            <a:endParaRPr lang="en-US" altLang="en-US" sz="1600"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26ED069-D208-40AF-9B1A-B7B1534ABB82}"/>
              </a:ext>
            </a:extLst>
          </p:cNvPr>
          <p:cNvSpPr>
            <a:spLocks noGrp="1" noChangeArrowheads="1"/>
          </p:cNvSpPr>
          <p:nvPr>
            <p:ph type="title"/>
          </p:nvPr>
        </p:nvSpPr>
        <p:spPr/>
        <p:txBody>
          <a:bodyPr/>
          <a:lstStyle/>
          <a:p>
            <a:r>
              <a:rPr lang="en-US" altLang="en-US"/>
              <a:t>Practice Set Situation</a:t>
            </a:r>
          </a:p>
        </p:txBody>
      </p:sp>
      <p:sp>
        <p:nvSpPr>
          <p:cNvPr id="23555" name="Text Placeholder 2">
            <a:extLst>
              <a:ext uri="{FF2B5EF4-FFF2-40B4-BE49-F238E27FC236}">
                <a16:creationId xmlns:a16="http://schemas.microsoft.com/office/drawing/2014/main" id="{BC95CDC4-C843-473A-8FE0-7495AADBD476}"/>
              </a:ext>
            </a:extLst>
          </p:cNvPr>
          <p:cNvSpPr>
            <a:spLocks noGrp="1" noChangeArrowheads="1"/>
          </p:cNvSpPr>
          <p:nvPr>
            <p:ph type="body" sz="half" idx="1"/>
          </p:nvPr>
        </p:nvSpPr>
        <p:spPr>
          <a:xfrm>
            <a:off x="762000" y="1600200"/>
            <a:ext cx="7723188" cy="4525963"/>
          </a:xfrm>
        </p:spPr>
        <p:txBody>
          <a:bodyPr/>
          <a:lstStyle/>
          <a:p>
            <a:r>
              <a:rPr lang="en-US" altLang="en-US" dirty="0"/>
              <a:t>The following is a set situation. As you follow along with this situation you will see the placement on the libero tracking sheet. We recommend you use pencil during this session. After each situation click the mouse to see the results, then click again to move forward. </a:t>
            </a:r>
          </a:p>
        </p:txBody>
      </p:sp>
      <p:sp>
        <p:nvSpPr>
          <p:cNvPr id="23556" name="Slide Number Placeholder 4">
            <a:extLst>
              <a:ext uri="{FF2B5EF4-FFF2-40B4-BE49-F238E27FC236}">
                <a16:creationId xmlns:a16="http://schemas.microsoft.com/office/drawing/2014/main" id="{EF42C069-25D9-4E6F-9979-9208CB7FD2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38D4CDB-49BD-4B75-A4F9-1E9F72AD0F29}" type="slidenum">
              <a:rPr lang="en-US" altLang="en-US" sz="1000" smtClean="0"/>
              <a:pPr>
                <a:spcBef>
                  <a:spcPct val="0"/>
                </a:spcBef>
                <a:buClrTx/>
                <a:buFontTx/>
                <a:buNone/>
              </a:pPr>
              <a:t>8</a:t>
            </a:fld>
            <a:endParaRPr lang="en-US" altLang="en-US" sz="1000"/>
          </a:p>
        </p:txBody>
      </p:sp>
      <p:pic>
        <p:nvPicPr>
          <p:cNvPr id="6" name="Picture 9" descr="Vball9">
            <a:extLst>
              <a:ext uri="{FF2B5EF4-FFF2-40B4-BE49-F238E27FC236}">
                <a16:creationId xmlns:a16="http://schemas.microsoft.com/office/drawing/2014/main" id="{4D055234-3250-4D99-8AB8-9A61FBD1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18BECEE2-E239-402B-9D4F-644E22364C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7FA8620D-1E8B-49AF-9228-B28BFE079066}" type="slidenum">
              <a:rPr lang="en-US" altLang="en-US" sz="1000" smtClean="0"/>
              <a:pPr>
                <a:spcBef>
                  <a:spcPct val="0"/>
                </a:spcBef>
                <a:buClrTx/>
                <a:buFontTx/>
                <a:buNone/>
              </a:pPr>
              <a:t>9</a:t>
            </a:fld>
            <a:endParaRPr lang="en-US" altLang="en-US" sz="1000"/>
          </a:p>
        </p:txBody>
      </p:sp>
      <p:sp>
        <p:nvSpPr>
          <p:cNvPr id="24579" name="Text Placeholder 5">
            <a:extLst>
              <a:ext uri="{FF2B5EF4-FFF2-40B4-BE49-F238E27FC236}">
                <a16:creationId xmlns:a16="http://schemas.microsoft.com/office/drawing/2014/main" id="{03C69E73-C484-4739-B573-140C4C680380}"/>
              </a:ext>
            </a:extLst>
          </p:cNvPr>
          <p:cNvSpPr>
            <a:spLocks noGrp="1" noChangeArrowheads="1"/>
          </p:cNvSpPr>
          <p:nvPr>
            <p:ph type="body" sz="half" idx="1"/>
          </p:nvPr>
        </p:nvSpPr>
        <p:spPr>
          <a:xfrm>
            <a:off x="336550" y="758825"/>
            <a:ext cx="8516938" cy="2800767"/>
          </a:xfrm>
          <a:solidFill>
            <a:schemeClr val="accent1"/>
          </a:solidFill>
        </p:spPr>
        <p:txBody>
          <a:bodyPr>
            <a:spAutoFit/>
          </a:bodyPr>
          <a:lstStyle/>
          <a:p>
            <a:r>
              <a:rPr lang="en-US" altLang="en-US" sz="2000" dirty="0"/>
              <a:t>You arrive at Ferris HS for the match as the libero tracker. As you approach the table you see that you have all the appropriate materials to do your job. </a:t>
            </a:r>
          </a:p>
          <a:p>
            <a:endParaRPr lang="en-US" altLang="en-US" sz="2000" dirty="0"/>
          </a:p>
          <a:p>
            <a:r>
              <a:rPr lang="en-US" altLang="en-US" sz="2000" dirty="0"/>
              <a:t>Ferris is on your right side and </a:t>
            </a:r>
            <a:r>
              <a:rPr lang="en-US" altLang="en-US" sz="2000" dirty="0" err="1"/>
              <a:t>Shadle</a:t>
            </a:r>
            <a:r>
              <a:rPr lang="en-US" altLang="en-US" sz="2000" dirty="0"/>
              <a:t> Park is on your left side  warming up as you are seated at the table</a:t>
            </a:r>
          </a:p>
          <a:p>
            <a:endParaRPr lang="en-US" altLang="en-US" sz="2000" dirty="0"/>
          </a:p>
          <a:p>
            <a:r>
              <a:rPr lang="en-US" altLang="en-US" sz="2000" dirty="0"/>
              <a:t>The lineups are turned in for both teams </a:t>
            </a:r>
          </a:p>
        </p:txBody>
      </p:sp>
      <p:pic>
        <p:nvPicPr>
          <p:cNvPr id="4" name="Picture 9" descr="Vball9">
            <a:extLst>
              <a:ext uri="{FF2B5EF4-FFF2-40B4-BE49-F238E27FC236}">
                <a16:creationId xmlns:a16="http://schemas.microsoft.com/office/drawing/2014/main" id="{150E0DBE-0522-4418-9C4E-653FC46D2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14054</TotalTime>
  <Words>3636</Words>
  <Application>Microsoft Office PowerPoint</Application>
  <PresentationFormat>On-screen Show (4:3)</PresentationFormat>
  <Paragraphs>1611</Paragraphs>
  <Slides>51</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Arial Narrow</vt:lpstr>
      <vt:lpstr>Brush Script MT</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Beaulac, Tracy</cp:lastModifiedBy>
  <cp:revision>1046</cp:revision>
  <dcterms:created xsi:type="dcterms:W3CDTF">2004-07-13T15:18:41Z</dcterms:created>
  <dcterms:modified xsi:type="dcterms:W3CDTF">2022-09-01T22:06:14Z</dcterms:modified>
</cp:coreProperties>
</file>